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33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96F3A53-F1BB-13AC-7D74-09454C1FA21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13245" y="4991100"/>
            <a:ext cx="4138190" cy="914400"/>
          </a:xfrm>
        </p:spPr>
        <p:txBody>
          <a:bodyPr>
            <a:normAutofit/>
          </a:bodyPr>
          <a:lstStyle>
            <a:lvl1pPr marL="0" indent="0" algn="r" rtl="1">
              <a:buNone/>
              <a:defRPr sz="2000"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/>
              <a:t>متن فارسی. </a:t>
            </a:r>
            <a:r>
              <a:rPr lang="fa-IR" dirty="0" err="1"/>
              <a:t>فونت</a:t>
            </a:r>
            <a:r>
              <a:rPr lang="fa-IR" dirty="0"/>
              <a:t> </a:t>
            </a:r>
            <a:r>
              <a:rPr lang="en-US" dirty="0"/>
              <a:t>B-Nazanin – size:14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287C241B-280E-8EF5-208A-722F3A30282A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4713245" y="10149253"/>
            <a:ext cx="4138190" cy="914400"/>
          </a:xfrm>
        </p:spPr>
        <p:txBody>
          <a:bodyPr>
            <a:normAutofit/>
          </a:bodyPr>
          <a:lstStyle>
            <a:lvl1pPr marL="0" indent="0" algn="r" rtl="1">
              <a:buNone/>
              <a:defRPr sz="2000"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/>
              <a:t>متن فارسی. </a:t>
            </a:r>
            <a:r>
              <a:rPr lang="fa-IR" dirty="0" err="1"/>
              <a:t>فونت</a:t>
            </a:r>
            <a:r>
              <a:rPr lang="fa-IR" dirty="0"/>
              <a:t> </a:t>
            </a:r>
            <a:r>
              <a:rPr lang="en-US" dirty="0"/>
              <a:t>B-Nazanin – size:14</a:t>
            </a:r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E2D8E8B1-2B0C-6D18-F05A-0A484B21E0F8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292564" y="10149253"/>
            <a:ext cx="4138190" cy="914400"/>
          </a:xfrm>
        </p:spPr>
        <p:txBody>
          <a:bodyPr>
            <a:normAutofit/>
          </a:bodyPr>
          <a:lstStyle>
            <a:lvl1pPr marL="0" indent="0" algn="r" rtl="1">
              <a:buNone/>
              <a:defRPr sz="2000"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/>
              <a:t>متن فارسی. </a:t>
            </a:r>
            <a:r>
              <a:rPr lang="fa-IR" dirty="0" err="1"/>
              <a:t>فونت</a:t>
            </a:r>
            <a:r>
              <a:rPr lang="fa-IR" dirty="0"/>
              <a:t> </a:t>
            </a:r>
            <a:r>
              <a:rPr lang="en-US" dirty="0"/>
              <a:t>B-Nazanin – size:14</a:t>
            </a:r>
          </a:p>
        </p:txBody>
      </p: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7F455979-6605-FEE2-D043-7B2AB5D73D27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292564" y="4991100"/>
            <a:ext cx="4138190" cy="914400"/>
          </a:xfrm>
        </p:spPr>
        <p:txBody>
          <a:bodyPr>
            <a:normAutofit/>
          </a:bodyPr>
          <a:lstStyle>
            <a:lvl1pPr marL="0" indent="0" algn="r" rtl="1">
              <a:buNone/>
              <a:defRPr sz="2000"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/>
              <a:t>متن فارسی. </a:t>
            </a:r>
            <a:r>
              <a:rPr lang="fa-IR" dirty="0" err="1"/>
              <a:t>فونت</a:t>
            </a:r>
            <a:r>
              <a:rPr lang="fa-IR" dirty="0"/>
              <a:t> </a:t>
            </a:r>
            <a:r>
              <a:rPr lang="en-US" dirty="0"/>
              <a:t>B-Nazanin – size:14</a:t>
            </a:r>
          </a:p>
        </p:txBody>
      </p:sp>
      <p:sp>
        <p:nvSpPr>
          <p:cNvPr id="25" name="Text Placeholder 15">
            <a:extLst>
              <a:ext uri="{FF2B5EF4-FFF2-40B4-BE49-F238E27FC236}">
                <a16:creationId xmlns:a16="http://schemas.microsoft.com/office/drawing/2014/main" id="{B8EACBAC-6AFD-5AA1-555C-530856BC100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92564" y="16315592"/>
            <a:ext cx="4138190" cy="914400"/>
          </a:xfrm>
        </p:spPr>
        <p:txBody>
          <a:bodyPr>
            <a:normAutofit/>
          </a:bodyPr>
          <a:lstStyle>
            <a:lvl1pPr marL="0" indent="0" algn="r" rtl="1">
              <a:buNone/>
              <a:defRPr sz="2000"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/>
              <a:t>متن فارسی. </a:t>
            </a:r>
            <a:r>
              <a:rPr lang="fa-IR" dirty="0" err="1"/>
              <a:t>فونت</a:t>
            </a:r>
            <a:r>
              <a:rPr lang="fa-IR" dirty="0"/>
              <a:t> </a:t>
            </a:r>
            <a:r>
              <a:rPr lang="en-US" dirty="0"/>
              <a:t>B-Nazanin – size:14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97AE4E5-6B7A-8B08-2F92-999FAE0F94C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92564" y="2227385"/>
            <a:ext cx="8558871" cy="630115"/>
          </a:xfrm>
        </p:spPr>
        <p:txBody>
          <a:bodyPr>
            <a:normAutofit/>
          </a:bodyPr>
          <a:lstStyle>
            <a:lvl1pPr marL="0" indent="0" algn="ctr" rtl="1">
              <a:buNone/>
              <a:defRPr sz="2800" b="1">
                <a:solidFill>
                  <a:srgbClr val="002C4F"/>
                </a:solidFill>
                <a:cs typeface="B Titr" panose="00000700000000000000" pitchFamily="2" charset="-78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a-IR" dirty="0"/>
              <a:t>عنوان مقاله به فارسی (</a:t>
            </a:r>
            <a:r>
              <a:rPr lang="en-US" dirty="0"/>
              <a:t>B </a:t>
            </a:r>
            <a:r>
              <a:rPr lang="en-US" dirty="0" err="1"/>
              <a:t>Titr</a:t>
            </a:r>
            <a:r>
              <a:rPr lang="en-US" dirty="0"/>
              <a:t> 28</a:t>
            </a:r>
            <a:r>
              <a:rPr lang="fa-IR" dirty="0"/>
              <a:t>)</a:t>
            </a:r>
            <a:endParaRPr lang="en-US" dirty="0"/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98B898AD-D04D-2943-D910-28319E93DF8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92564" y="2894867"/>
            <a:ext cx="8558871" cy="630115"/>
          </a:xfrm>
        </p:spPr>
        <p:txBody>
          <a:bodyPr>
            <a:normAutofit/>
          </a:bodyPr>
          <a:lstStyle>
            <a:lvl1pPr marL="0" indent="0" algn="ctr" rtl="1">
              <a:buNone/>
              <a:defRPr sz="2600" b="1">
                <a:solidFill>
                  <a:srgbClr val="002C4F"/>
                </a:solidFill>
                <a:cs typeface="B Nazanin" panose="00000400000000000000" pitchFamily="2" charset="-78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a-IR" dirty="0"/>
              <a:t>نویسندگان (</a:t>
            </a:r>
            <a:r>
              <a:rPr lang="en-US" dirty="0"/>
              <a:t>B Nazanin 26</a:t>
            </a:r>
            <a:r>
              <a:rPr lang="fa-IR" dirty="0"/>
              <a:t>)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E1CCD946-D7C5-BA38-1670-4ECB4857E9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92564" y="3562349"/>
            <a:ext cx="8558871" cy="630115"/>
          </a:xfrm>
        </p:spPr>
        <p:txBody>
          <a:bodyPr>
            <a:normAutofit/>
          </a:bodyPr>
          <a:lstStyle>
            <a:lvl1pPr marL="0" indent="0" algn="ctr" rtl="1">
              <a:buNone/>
              <a:defRPr sz="2000" b="1">
                <a:solidFill>
                  <a:srgbClr val="002C4F"/>
                </a:solidFill>
                <a:cs typeface="B Nazanin" panose="00000400000000000000" pitchFamily="2" charset="-78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fa-IR" dirty="0"/>
              <a:t>وابستگی (</a:t>
            </a:r>
            <a:r>
              <a:rPr lang="en-US" dirty="0"/>
              <a:t>B Nazanin 20</a:t>
            </a:r>
            <a:r>
              <a:rPr lang="fa-I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15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73671"/>
            <a:ext cx="7886700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4868333"/>
            <a:ext cx="7886700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6950271"/>
            <a:ext cx="20574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B0ACB-870D-498A-8157-A1BC4B4E34C9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6950271"/>
            <a:ext cx="30861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6950271"/>
            <a:ext cx="20574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B49F8-71EE-4D8F-B0B3-9F1540DB9D5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8A2039-02CC-EAFD-F3D0-11E9254566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86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9">
            <a:extLst>
              <a:ext uri="{FF2B5EF4-FFF2-40B4-BE49-F238E27FC236}">
                <a16:creationId xmlns:a16="http://schemas.microsoft.com/office/drawing/2014/main" id="{461C7AE8-082B-02BB-B4E4-8EF9E200FCA6}"/>
              </a:ext>
            </a:extLst>
          </p:cNvPr>
          <p:cNvSpPr/>
          <p:nvPr/>
        </p:nvSpPr>
        <p:spPr>
          <a:xfrm>
            <a:off x="4648733" y="4329552"/>
            <a:ext cx="4267215" cy="4572000"/>
          </a:xfrm>
          <a:prstGeom prst="roundRect">
            <a:avLst>
              <a:gd name="adj" fmla="val 4579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9">
            <a:extLst>
              <a:ext uri="{FF2B5EF4-FFF2-40B4-BE49-F238E27FC236}">
                <a16:creationId xmlns:a16="http://schemas.microsoft.com/office/drawing/2014/main" id="{A3D9E88E-0CD1-92E2-33A7-CDDCA59983A3}"/>
              </a:ext>
            </a:extLst>
          </p:cNvPr>
          <p:cNvSpPr/>
          <p:nvPr/>
        </p:nvSpPr>
        <p:spPr>
          <a:xfrm>
            <a:off x="4648733" y="9144000"/>
            <a:ext cx="4267215" cy="8581292"/>
          </a:xfrm>
          <a:prstGeom prst="roundRect">
            <a:avLst>
              <a:gd name="adj" fmla="val 4579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18" name="Rounded Rectangle 19">
            <a:extLst>
              <a:ext uri="{FF2B5EF4-FFF2-40B4-BE49-F238E27FC236}">
                <a16:creationId xmlns:a16="http://schemas.microsoft.com/office/drawing/2014/main" id="{FED350CE-FBA5-FA94-347B-03ED4D9B66AE}"/>
              </a:ext>
            </a:extLst>
          </p:cNvPr>
          <p:cNvSpPr/>
          <p:nvPr/>
        </p:nvSpPr>
        <p:spPr>
          <a:xfrm>
            <a:off x="228052" y="4329552"/>
            <a:ext cx="4267215" cy="4572000"/>
          </a:xfrm>
          <a:prstGeom prst="roundRect">
            <a:avLst>
              <a:gd name="adj" fmla="val 4579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9" name="Rounded Rectangle 19">
            <a:extLst>
              <a:ext uri="{FF2B5EF4-FFF2-40B4-BE49-F238E27FC236}">
                <a16:creationId xmlns:a16="http://schemas.microsoft.com/office/drawing/2014/main" id="{319E367A-5D8C-5ECB-3949-5589B5C30A15}"/>
              </a:ext>
            </a:extLst>
          </p:cNvPr>
          <p:cNvSpPr/>
          <p:nvPr/>
        </p:nvSpPr>
        <p:spPr>
          <a:xfrm>
            <a:off x="228052" y="9143999"/>
            <a:ext cx="4267215" cy="5955323"/>
          </a:xfrm>
          <a:prstGeom prst="roundRect">
            <a:avLst>
              <a:gd name="adj" fmla="val 4579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4" name="Rounded Rectangle 19">
            <a:extLst>
              <a:ext uri="{FF2B5EF4-FFF2-40B4-BE49-F238E27FC236}">
                <a16:creationId xmlns:a16="http://schemas.microsoft.com/office/drawing/2014/main" id="{2E77081A-CAA6-B95F-C96E-56FDD7FAC6EC}"/>
              </a:ext>
            </a:extLst>
          </p:cNvPr>
          <p:cNvSpPr/>
          <p:nvPr/>
        </p:nvSpPr>
        <p:spPr>
          <a:xfrm>
            <a:off x="228052" y="15310339"/>
            <a:ext cx="4267215" cy="2414954"/>
          </a:xfrm>
          <a:prstGeom prst="roundRect">
            <a:avLst>
              <a:gd name="adj" fmla="val 4579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321289C4-2B3E-A849-92A8-BB1D428CBFE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751C0DA9-FD4B-C8E7-A9E8-BE665BDF87A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1D8F85AF-6191-7C97-3109-97900CC3894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1E39D409-D079-4577-3977-868549745C6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EB0F8537-BC1F-56CA-4D1C-6EE7DC1AD15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0D60257E-95B8-BA6B-5386-9C6288257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46E74E81-D1E9-DE19-06AF-BA147084794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D8F971-EDC5-04BE-6DC7-95E7A29D52A7}"/>
              </a:ext>
            </a:extLst>
          </p:cNvPr>
          <p:cNvSpPr txBox="1"/>
          <p:nvPr/>
        </p:nvSpPr>
        <p:spPr>
          <a:xfrm>
            <a:off x="4713243" y="4453878"/>
            <a:ext cx="4138191" cy="4405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ts val="2850"/>
              </a:lnSpc>
            </a:pPr>
            <a:r>
              <a:rPr lang="fa-IR" sz="1800" b="1" spc="30" dirty="0">
                <a:solidFill>
                  <a:srgbClr val="00206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چکیده: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80D696F-5F38-F291-99B0-68211B20E437}"/>
              </a:ext>
            </a:extLst>
          </p:cNvPr>
          <p:cNvSpPr txBox="1"/>
          <p:nvPr/>
        </p:nvSpPr>
        <p:spPr>
          <a:xfrm>
            <a:off x="4713243" y="9263802"/>
            <a:ext cx="4138191" cy="4405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ts val="2800"/>
              </a:lnSpc>
            </a:pPr>
            <a:r>
              <a:rPr lang="fa-IR" dirty="0">
                <a:solidFill>
                  <a:srgbClr val="00206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ادبیات و روش تحقیق: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B7DB714-E88D-E00A-935A-AF0A25F03686}"/>
              </a:ext>
            </a:extLst>
          </p:cNvPr>
          <p:cNvSpPr txBox="1"/>
          <p:nvPr/>
        </p:nvSpPr>
        <p:spPr>
          <a:xfrm>
            <a:off x="292563" y="4486900"/>
            <a:ext cx="4138191" cy="374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ts val="2204"/>
              </a:lnSpc>
            </a:pPr>
            <a:r>
              <a:rPr lang="fa-IR" sz="1800" dirty="0">
                <a:solidFill>
                  <a:srgbClr val="00206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نتایج و یافته های پژوهش: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0695A04-EC3C-1E6E-2F4D-5EBF41554EA9}"/>
              </a:ext>
            </a:extLst>
          </p:cNvPr>
          <p:cNvSpPr txBox="1"/>
          <p:nvPr/>
        </p:nvSpPr>
        <p:spPr>
          <a:xfrm>
            <a:off x="292562" y="9296824"/>
            <a:ext cx="4138191" cy="374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ts val="2204"/>
              </a:lnSpc>
            </a:pPr>
            <a:r>
              <a:rPr lang="fa-IR" dirty="0">
                <a:solidFill>
                  <a:srgbClr val="00206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نتیجه گیری:</a:t>
            </a:r>
          </a:p>
        </p:txBody>
      </p:sp>
      <p:sp>
        <p:nvSpPr>
          <p:cNvPr id="53" name="TextBox 14">
            <a:extLst>
              <a:ext uri="{FF2B5EF4-FFF2-40B4-BE49-F238E27FC236}">
                <a16:creationId xmlns:a16="http://schemas.microsoft.com/office/drawing/2014/main" id="{5A315ABC-262E-010E-2949-CA91043DAEBC}"/>
              </a:ext>
            </a:extLst>
          </p:cNvPr>
          <p:cNvSpPr txBox="1"/>
          <p:nvPr/>
        </p:nvSpPr>
        <p:spPr>
          <a:xfrm>
            <a:off x="292563" y="15427433"/>
            <a:ext cx="4138190" cy="112851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2204"/>
              </a:lnSpc>
            </a:pP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Title in English:</a:t>
            </a:r>
          </a:p>
          <a:p>
            <a:pPr algn="just">
              <a:lnSpc>
                <a:spcPts val="2204"/>
              </a:lnSpc>
            </a:pPr>
            <a:r>
              <a:rPr lang="en-US" sz="1600" b="1" spc="30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font: Times New Romans, Size: 16</a:t>
            </a:r>
            <a:endParaRPr 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just">
              <a:lnSpc>
                <a:spcPts val="2204"/>
              </a:lnSpc>
            </a:pP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Abstract:</a:t>
            </a:r>
          </a:p>
          <a:p>
            <a:pPr>
              <a:lnSpc>
                <a:spcPts val="2204"/>
              </a:lnSpc>
            </a:pPr>
            <a:r>
              <a:rPr lang="en-US" sz="1200" b="1" spc="30" dirty="0">
                <a:solidFill>
                  <a:srgbClr val="00206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English, font: Times New Romans, Size: 12</a:t>
            </a:r>
          </a:p>
        </p:txBody>
      </p:sp>
    </p:spTree>
    <p:extLst>
      <p:ext uri="{BB962C8B-B14F-4D97-AF65-F5344CB8AC3E}">
        <p14:creationId xmlns:p14="http://schemas.microsoft.com/office/powerpoint/2010/main" val="253120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27</TotalTime>
  <Words>42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 19</dc:creator>
  <cp:lastModifiedBy>Hadi 19</cp:lastModifiedBy>
  <cp:revision>3</cp:revision>
  <dcterms:created xsi:type="dcterms:W3CDTF">2024-05-04T17:21:19Z</dcterms:created>
  <dcterms:modified xsi:type="dcterms:W3CDTF">2024-05-04T17:49:00Z</dcterms:modified>
</cp:coreProperties>
</file>