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60" r:id="rId3"/>
    <p:sldId id="258" r:id="rId4"/>
    <p:sldId id="259" r:id="rId5"/>
    <p:sldId id="257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A8F"/>
    <a:srgbClr val="A6A6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75" autoAdjust="0"/>
    <p:restoredTop sz="91247" autoAdjust="0"/>
  </p:normalViewPr>
  <p:slideViewPr>
    <p:cSldViewPr snapToGrid="0">
      <p:cViewPr varScale="1">
        <p:scale>
          <a:sx n="98" d="100"/>
          <a:sy n="98" d="100"/>
        </p:scale>
        <p:origin x="93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EA0EAE-5666-4AD1-AD27-EFDCB24A5110}" type="datetimeFigureOut">
              <a:rPr lang="en-US" smtClean="0"/>
              <a:t>5/4/2024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2C8065-7F2F-4938-BFB5-1EE10EF93B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3328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اسلاید او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1C35F632-64F2-4BAF-A5DA-3324CEE900F2}"/>
              </a:ext>
            </a:extLst>
          </p:cNvPr>
          <p:cNvSpPr/>
          <p:nvPr userDrawn="1"/>
        </p:nvSpPr>
        <p:spPr>
          <a:xfrm>
            <a:off x="19396" y="2770116"/>
            <a:ext cx="7010400" cy="1488407"/>
          </a:xfrm>
          <a:prstGeom prst="rect">
            <a:avLst/>
          </a:prstGeom>
          <a:solidFill>
            <a:srgbClr val="004A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rtl="0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85799D9-36E3-4631-8192-0B629D447030}"/>
              </a:ext>
            </a:extLst>
          </p:cNvPr>
          <p:cNvSpPr/>
          <p:nvPr userDrawn="1"/>
        </p:nvSpPr>
        <p:spPr>
          <a:xfrm>
            <a:off x="1" y="4521905"/>
            <a:ext cx="2390775" cy="512692"/>
          </a:xfrm>
          <a:prstGeom prst="rect">
            <a:avLst/>
          </a:prstGeom>
          <a:solidFill>
            <a:srgbClr val="004A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rtl="0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E02E9A65-22BA-4D26-8B1B-8C798B984A32}"/>
              </a:ext>
            </a:extLst>
          </p:cNvPr>
          <p:cNvSpPr/>
          <p:nvPr userDrawn="1"/>
        </p:nvSpPr>
        <p:spPr>
          <a:xfrm>
            <a:off x="7352433" y="4400550"/>
            <a:ext cx="4629150" cy="2457450"/>
          </a:xfrm>
          <a:prstGeom prst="rect">
            <a:avLst/>
          </a:prstGeom>
          <a:solidFill>
            <a:srgbClr val="A6A6A6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rtl="0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Text Placeholder 21">
            <a:extLst>
              <a:ext uri="{FF2B5EF4-FFF2-40B4-BE49-F238E27FC236}">
                <a16:creationId xmlns:a16="http://schemas.microsoft.com/office/drawing/2014/main" id="{958A30B5-F84B-4F9E-8468-17F5AFEE5254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9396" y="2770116"/>
            <a:ext cx="6762750" cy="1488406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l" rtl="0">
              <a:buNone/>
              <a:defRPr sz="340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fa-IR" dirty="0"/>
              <a:t>عنوان مقاله</a:t>
            </a:r>
            <a:endParaRPr lang="en-US" dirty="0"/>
          </a:p>
        </p:txBody>
      </p:sp>
      <p:sp>
        <p:nvSpPr>
          <p:cNvPr id="25" name="Text Placeholder 21">
            <a:extLst>
              <a:ext uri="{FF2B5EF4-FFF2-40B4-BE49-F238E27FC236}">
                <a16:creationId xmlns:a16="http://schemas.microsoft.com/office/drawing/2014/main" id="{D2F2C483-5D46-43B7-9C9C-DDD370443AF7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428632" y="4521905"/>
            <a:ext cx="4486276" cy="440620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l" rtl="0">
              <a:buNone/>
              <a:defRPr lang="en-US" sz="1400" kern="1200" dirty="0">
                <a:solidFill>
                  <a:srgbClr val="004A8F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</a:lstStyle>
          <a:p>
            <a:pPr marL="0" lvl="0" indent="0" algn="l" defTabSz="914354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en-US" dirty="0"/>
              <a:t>1st author</a:t>
            </a:r>
          </a:p>
        </p:txBody>
      </p:sp>
      <p:sp>
        <p:nvSpPr>
          <p:cNvPr id="26" name="Text Placeholder 21">
            <a:extLst>
              <a:ext uri="{FF2B5EF4-FFF2-40B4-BE49-F238E27FC236}">
                <a16:creationId xmlns:a16="http://schemas.microsoft.com/office/drawing/2014/main" id="{68C7CF4A-97FF-484B-AE0F-E2A648A245A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428632" y="5083880"/>
            <a:ext cx="4486276" cy="440620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l" rtl="0">
              <a:buNone/>
              <a:defRPr lang="en-US" sz="1400" kern="1200" dirty="0">
                <a:solidFill>
                  <a:srgbClr val="004A8F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</a:lstStyle>
          <a:p>
            <a:pPr marL="0" lvl="0" indent="0" algn="l" defTabSz="914354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en-US" dirty="0"/>
              <a:t>2nd author</a:t>
            </a:r>
          </a:p>
        </p:txBody>
      </p:sp>
      <p:sp>
        <p:nvSpPr>
          <p:cNvPr id="27" name="Text Placeholder 21">
            <a:extLst>
              <a:ext uri="{FF2B5EF4-FFF2-40B4-BE49-F238E27FC236}">
                <a16:creationId xmlns:a16="http://schemas.microsoft.com/office/drawing/2014/main" id="{102EA2B8-FC8A-4178-817C-532314CF8E7F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7423870" y="5645855"/>
            <a:ext cx="4486276" cy="440620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l" rtl="0">
              <a:buNone/>
              <a:defRPr sz="1400">
                <a:solidFill>
                  <a:srgbClr val="004A8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US" dirty="0"/>
              <a:t>3rd author</a:t>
            </a:r>
          </a:p>
        </p:txBody>
      </p:sp>
      <p:sp>
        <p:nvSpPr>
          <p:cNvPr id="28" name="Text Placeholder 21">
            <a:extLst>
              <a:ext uri="{FF2B5EF4-FFF2-40B4-BE49-F238E27FC236}">
                <a16:creationId xmlns:a16="http://schemas.microsoft.com/office/drawing/2014/main" id="{309ED985-C035-400F-8B55-9934A2B0FD0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7423870" y="6207830"/>
            <a:ext cx="4486276" cy="440620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l" rtl="0">
              <a:buNone/>
              <a:defRPr sz="1400">
                <a:solidFill>
                  <a:srgbClr val="004A8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US" dirty="0"/>
              <a:t>4th author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6EB45CB1-15FD-4F14-92CB-3BAD112F0AB3}"/>
              </a:ext>
            </a:extLst>
          </p:cNvPr>
          <p:cNvSpPr/>
          <p:nvPr userDrawn="1"/>
        </p:nvSpPr>
        <p:spPr>
          <a:xfrm>
            <a:off x="3656388" y="6236529"/>
            <a:ext cx="2238896" cy="621471"/>
          </a:xfrm>
          <a:prstGeom prst="rect">
            <a:avLst/>
          </a:prstGeom>
          <a:solidFill>
            <a:srgbClr val="004A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sz="1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DD6DA7D-851C-4BA7-B407-16EF8ADAF03C}"/>
              </a:ext>
            </a:extLst>
          </p:cNvPr>
          <p:cNvSpPr txBox="1"/>
          <p:nvPr userDrawn="1"/>
        </p:nvSpPr>
        <p:spPr>
          <a:xfrm>
            <a:off x="3675784" y="6375863"/>
            <a:ext cx="2219500" cy="30777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ctr" rtl="1">
              <a:defRPr sz="1400" b="1">
                <a:solidFill>
                  <a:schemeClr val="bg1"/>
                </a:solidFill>
                <a:latin typeface="IRANYekan" panose="020B0506030804020204" pitchFamily="34" charset="-78"/>
                <a:cs typeface="IRANYekan" panose="020B0506030804020204" pitchFamily="34" charset="-78"/>
              </a:defRPr>
            </a:lvl1pPr>
          </a:lstStyle>
          <a:p>
            <a:pPr lvl="0" rtl="0"/>
            <a:r>
              <a:rPr lang="en-US" sz="1600" dirty="0">
                <a:latin typeface="+mn-lt"/>
                <a:cs typeface="Times New Roman" panose="02020603050405020304" pitchFamily="18" charset="0"/>
              </a:rPr>
              <a:t>May 15-16</a:t>
            </a:r>
            <a:r>
              <a:rPr lang="en-US" sz="1600" baseline="30000" dirty="0">
                <a:latin typeface="+mn-lt"/>
                <a:cs typeface="Times New Roman" panose="02020603050405020304" pitchFamily="18" charset="0"/>
              </a:rPr>
              <a:t>th</a:t>
            </a:r>
            <a:r>
              <a:rPr lang="en-US" sz="1600" dirty="0">
                <a:latin typeface="+mn-lt"/>
                <a:cs typeface="Times New Roman" panose="02020603050405020304" pitchFamily="18" charset="0"/>
              </a:rPr>
              <a:t> 2024</a:t>
            </a:r>
          </a:p>
        </p:txBody>
      </p:sp>
      <p:sp>
        <p:nvSpPr>
          <p:cNvPr id="18" name="Footer Placeholder 3">
            <a:extLst>
              <a:ext uri="{FF2B5EF4-FFF2-40B4-BE49-F238E27FC236}">
                <a16:creationId xmlns:a16="http://schemas.microsoft.com/office/drawing/2014/main" id="{66A86243-D19D-41B2-80B1-FE48F0033ADC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>
          <a:xfrm>
            <a:off x="0" y="4595688"/>
            <a:ext cx="2390776" cy="365125"/>
          </a:xfrm>
        </p:spPr>
        <p:txBody>
          <a:bodyPr/>
          <a:lstStyle>
            <a:lvl1pPr rtl="0">
              <a:defRPr lang="en-US" sz="1600" kern="1200" smtClean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</a:lstStyle>
          <a:p>
            <a:r>
              <a:rPr lang="en-US" dirty="0"/>
              <a:t>IIIEC 2023 - XXXX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2349BF8D-28B8-435F-90E9-21E714317B27}"/>
              </a:ext>
            </a:extLst>
          </p:cNvPr>
          <p:cNvSpPr/>
          <p:nvPr userDrawn="1"/>
        </p:nvSpPr>
        <p:spPr>
          <a:xfrm>
            <a:off x="0" y="2770116"/>
            <a:ext cx="7010400" cy="1488407"/>
          </a:xfrm>
          <a:prstGeom prst="rect">
            <a:avLst/>
          </a:prstGeom>
          <a:solidFill>
            <a:srgbClr val="004A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rtl="0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 Placeholder 21">
            <a:extLst>
              <a:ext uri="{FF2B5EF4-FFF2-40B4-BE49-F238E27FC236}">
                <a16:creationId xmlns:a16="http://schemas.microsoft.com/office/drawing/2014/main" id="{65157E12-81F7-40DA-80E5-C2009CE17CC0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247650" y="2770116"/>
            <a:ext cx="6762750" cy="1488406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l" rtl="0">
              <a:buNone/>
              <a:defRPr sz="340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US" dirty="0"/>
              <a:t>Article Title</a:t>
            </a:r>
          </a:p>
        </p:txBody>
      </p:sp>
      <p:pic>
        <p:nvPicPr>
          <p:cNvPr id="3" name="Graphic 2">
            <a:extLst>
              <a:ext uri="{FF2B5EF4-FFF2-40B4-BE49-F238E27FC236}">
                <a16:creationId xmlns:a16="http://schemas.microsoft.com/office/drawing/2014/main" id="{6EE25874-458F-2F41-D30C-C69C080CD88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591049" y="224087"/>
            <a:ext cx="3009902" cy="1795680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44AC0515-A8BB-2DE9-5916-FF61B4AF853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1942"/>
          <a:stretch/>
        </p:blipFill>
        <p:spPr>
          <a:xfrm>
            <a:off x="10233298" y="257769"/>
            <a:ext cx="1191728" cy="1188630"/>
          </a:xfrm>
          <a:prstGeom prst="rect">
            <a:avLst/>
          </a:prstGeom>
        </p:spPr>
      </p:pic>
      <p:sp>
        <p:nvSpPr>
          <p:cNvPr id="38" name="TextBox 37">
            <a:extLst>
              <a:ext uri="{FF2B5EF4-FFF2-40B4-BE49-F238E27FC236}">
                <a16:creationId xmlns:a16="http://schemas.microsoft.com/office/drawing/2014/main" id="{2FA1DC64-4AF2-76DE-856F-EE35EC5161E8}"/>
              </a:ext>
            </a:extLst>
          </p:cNvPr>
          <p:cNvSpPr txBox="1"/>
          <p:nvPr userDrawn="1"/>
        </p:nvSpPr>
        <p:spPr>
          <a:xfrm>
            <a:off x="9908931" y="1455659"/>
            <a:ext cx="1840460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0"/>
            <a:r>
              <a:rPr lang="en-US" sz="1100" b="1" dirty="0">
                <a:cs typeface="B Nazanin" panose="00000400000000000000" pitchFamily="2" charset="-78"/>
              </a:rPr>
              <a:t>Iran International Industrial Engineering Society</a:t>
            </a:r>
            <a:endParaRPr lang="fa-IR" sz="1100" b="1" dirty="0">
              <a:cs typeface="B Nazanin" panose="00000400000000000000" pitchFamily="2" charset="-78"/>
            </a:endParaRPr>
          </a:p>
        </p:txBody>
      </p:sp>
      <p:pic>
        <p:nvPicPr>
          <p:cNvPr id="40" name="Picture 39">
            <a:extLst>
              <a:ext uri="{FF2B5EF4-FFF2-40B4-BE49-F238E27FC236}">
                <a16:creationId xmlns:a16="http://schemas.microsoft.com/office/drawing/2014/main" id="{74DC325A-4AAB-C2AA-9FB0-A3CEA78CCCE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145"/>
          <a:stretch/>
        </p:blipFill>
        <p:spPr>
          <a:xfrm>
            <a:off x="873449" y="324038"/>
            <a:ext cx="1167024" cy="1091312"/>
          </a:xfrm>
          <a:prstGeom prst="rect">
            <a:avLst/>
          </a:prstGeom>
        </p:spPr>
      </p:pic>
      <p:sp>
        <p:nvSpPr>
          <p:cNvPr id="41" name="TextBox 40">
            <a:extLst>
              <a:ext uri="{FF2B5EF4-FFF2-40B4-BE49-F238E27FC236}">
                <a16:creationId xmlns:a16="http://schemas.microsoft.com/office/drawing/2014/main" id="{213D46F3-E606-816F-F543-87992448FFA0}"/>
              </a:ext>
            </a:extLst>
          </p:cNvPr>
          <p:cNvSpPr txBox="1"/>
          <p:nvPr userDrawn="1"/>
        </p:nvSpPr>
        <p:spPr>
          <a:xfrm>
            <a:off x="745795" y="1455659"/>
            <a:ext cx="1422332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0"/>
            <a:r>
              <a:rPr lang="en-US" sz="1100" b="1" dirty="0">
                <a:cs typeface="B Nazanin" panose="00000400000000000000" pitchFamily="2" charset="-78"/>
              </a:rPr>
              <a:t>Amirkabir University of Technology</a:t>
            </a:r>
            <a:endParaRPr lang="fa-IR" sz="1100" b="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6288347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تیتر و محتو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D505C2DD-FE4B-48B3-9338-7EE4FCF5864A}"/>
              </a:ext>
            </a:extLst>
          </p:cNvPr>
          <p:cNvSpPr/>
          <p:nvPr userDrawn="1"/>
        </p:nvSpPr>
        <p:spPr>
          <a:xfrm>
            <a:off x="11068051" y="6236536"/>
            <a:ext cx="1123954" cy="512692"/>
          </a:xfrm>
          <a:prstGeom prst="rect">
            <a:avLst/>
          </a:prstGeom>
          <a:solidFill>
            <a:srgbClr val="004A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sz="1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67B6C930-E778-4BB0-80B7-2EB7130755E0}"/>
              </a:ext>
            </a:extLst>
          </p:cNvPr>
          <p:cNvSpPr txBox="1">
            <a:spLocks/>
          </p:cNvSpPr>
          <p:nvPr userDrawn="1"/>
        </p:nvSpPr>
        <p:spPr>
          <a:xfrm>
            <a:off x="11510965" y="6310312"/>
            <a:ext cx="323854" cy="365125"/>
          </a:xfrm>
          <a:prstGeom prst="rect">
            <a:avLst/>
          </a:prstGeom>
        </p:spPr>
        <p:txBody>
          <a:bodyPr vert="horz" lIns="91440" tIns="45720" rIns="91440" bIns="45720" numCol="1" rtlCol="0" anchor="ctr"/>
          <a:lstStyle>
            <a:defPPr>
              <a:defRPr lang="en-US"/>
            </a:defPPr>
            <a:lvl1pPr marL="0" algn="ctr" defTabSz="914400" rtl="0" eaLnBrk="1" latinLnBrk="0" hangingPunct="1">
              <a:defRPr lang="en-US" sz="1400" b="1" kern="1200" smtClean="0">
                <a:solidFill>
                  <a:schemeClr val="bg1"/>
                </a:solidFill>
                <a:latin typeface="IRANYekan" panose="020B0506030804020204" pitchFamily="34" charset="-78"/>
                <a:ea typeface="+mn-ea"/>
                <a:cs typeface="IRANYekan" panose="020B0506030804020204" pitchFamily="34" charset="-78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0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35F9B46-1A09-4690-8F11-9B8ADAB3BBCD}"/>
              </a:ext>
            </a:extLst>
          </p:cNvPr>
          <p:cNvSpPr/>
          <p:nvPr userDrawn="1"/>
        </p:nvSpPr>
        <p:spPr>
          <a:xfrm>
            <a:off x="0" y="6236529"/>
            <a:ext cx="1779903" cy="512692"/>
          </a:xfrm>
          <a:prstGeom prst="rect">
            <a:avLst/>
          </a:prstGeom>
          <a:solidFill>
            <a:srgbClr val="004A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3EE90FC-5813-4DCC-82B3-11B1CF4BCD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10917" y="6310312"/>
            <a:ext cx="561975" cy="365125"/>
          </a:xfrm>
          <a:prstGeom prst="rect">
            <a:avLst/>
          </a:prstGeom>
        </p:spPr>
        <p:txBody>
          <a:bodyPr/>
          <a:lstStyle>
            <a:lvl1pPr algn="ctr" rtl="0">
              <a:defRPr lang="en-US" sz="1400" b="1" kern="1200" smtClean="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</a:lstStyle>
          <a:p>
            <a:fld id="{2253DF1C-118D-4D6B-896F-D9C5BDA18C0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66EF28A-892A-425C-8452-CA0C96DF4F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310312"/>
            <a:ext cx="1779903" cy="365125"/>
          </a:xfrm>
          <a:prstGeom prst="rect">
            <a:avLst/>
          </a:prstGeom>
        </p:spPr>
        <p:txBody>
          <a:bodyPr/>
          <a:lstStyle>
            <a:lvl1pPr rtl="0">
              <a:defRPr lang="en-US" sz="1400" b="1" kern="1200" smtClean="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</a:lstStyle>
          <a:p>
            <a:r>
              <a:rPr lang="en-US" dirty="0"/>
              <a:t>IIIEC 2023 - XXXX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98EAC27-B1C0-4D67-B933-7022E06FF72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684800" y="6310312"/>
            <a:ext cx="469105" cy="365125"/>
          </a:xfrm>
          <a:prstGeom prst="rect">
            <a:avLst/>
          </a:prstGeom>
        </p:spPr>
        <p:txBody>
          <a:bodyPr/>
          <a:lstStyle>
            <a:lvl1pPr algn="l" rtl="0">
              <a:defRPr lang="en-US" sz="1400" b="1" kern="1200" smtClean="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</a:lstStyle>
          <a:p>
            <a:pPr algn="ctr"/>
            <a:r>
              <a:rPr lang="en-US"/>
              <a:t>30</a:t>
            </a:r>
            <a:endParaRPr lang="en-US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DE928CD-1BD6-46A8-BE14-68A8005B86D3}"/>
              </a:ext>
            </a:extLst>
          </p:cNvPr>
          <p:cNvSpPr/>
          <p:nvPr userDrawn="1"/>
        </p:nvSpPr>
        <p:spPr>
          <a:xfrm>
            <a:off x="723900" y="0"/>
            <a:ext cx="10787065" cy="1257300"/>
          </a:xfrm>
          <a:prstGeom prst="rect">
            <a:avLst/>
          </a:prstGeom>
          <a:solidFill>
            <a:srgbClr val="004A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rtl="0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 Placeholder 21">
            <a:extLst>
              <a:ext uri="{FF2B5EF4-FFF2-40B4-BE49-F238E27FC236}">
                <a16:creationId xmlns:a16="http://schemas.microsoft.com/office/drawing/2014/main" id="{FD8F32ED-F529-4460-A75D-90B31BE1681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3900" y="0"/>
            <a:ext cx="10787065" cy="1257300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ctr" rtl="0">
              <a:buNone/>
              <a:defRPr sz="440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US" dirty="0"/>
              <a:t>Slide Subject</a:t>
            </a:r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452DA67D-553B-42DC-81F2-F552D4983565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743837" y="2586038"/>
            <a:ext cx="10724263" cy="3498850"/>
          </a:xfrm>
        </p:spPr>
        <p:txBody>
          <a:bodyPr>
            <a:normAutofit/>
          </a:bodyPr>
          <a:lstStyle>
            <a:lvl1pPr marL="0" indent="0" algn="l" rtl="0">
              <a:buNone/>
              <a:defRPr sz="2000">
                <a:solidFill>
                  <a:srgbClr val="004A8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177" indent="0" algn="r" rtl="1">
              <a:buNone/>
              <a:defRPr>
                <a:solidFill>
                  <a:srgbClr val="004A8F"/>
                </a:solidFill>
              </a:defRPr>
            </a:lvl2pPr>
            <a:lvl3pPr marL="914353" indent="0" algn="r" rtl="1">
              <a:buNone/>
              <a:defRPr>
                <a:solidFill>
                  <a:srgbClr val="004A8F"/>
                </a:solidFill>
              </a:defRPr>
            </a:lvl3pPr>
            <a:lvl4pPr marL="1371531" indent="0" algn="r" rtl="1">
              <a:buNone/>
              <a:defRPr>
                <a:solidFill>
                  <a:srgbClr val="004A8F"/>
                </a:solidFill>
              </a:defRPr>
            </a:lvl4pPr>
            <a:lvl5pPr marL="1828709" indent="0" algn="r" rtl="1">
              <a:buNone/>
              <a:defRPr>
                <a:solidFill>
                  <a:srgbClr val="004A8F"/>
                </a:solidFill>
              </a:defRPr>
            </a:lvl5pPr>
          </a:lstStyle>
          <a:p>
            <a:pPr lvl="0"/>
            <a:r>
              <a:rPr lang="en-US" dirty="0"/>
              <a:t>Click to add content</a:t>
            </a:r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CA988774-F87E-4178-ADF2-D18E37E5ACD9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23900" y="1743687"/>
            <a:ext cx="10787065" cy="690704"/>
          </a:xfrm>
        </p:spPr>
        <p:txBody>
          <a:bodyPr/>
          <a:lstStyle>
            <a:lvl1pPr marL="0" indent="0" algn="l" rtl="0">
              <a:buNone/>
              <a:defRPr lang="en-US" sz="2800" kern="1200" dirty="0" smtClean="0">
                <a:solidFill>
                  <a:srgbClr val="004A8F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US" dirty="0"/>
              <a:t>Click to add title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36346390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فهرس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id="{BC0547E6-3B79-4B4B-A1AF-10786F718FD6}"/>
              </a:ext>
            </a:extLst>
          </p:cNvPr>
          <p:cNvSpPr/>
          <p:nvPr userDrawn="1"/>
        </p:nvSpPr>
        <p:spPr>
          <a:xfrm>
            <a:off x="10412097" y="6236529"/>
            <a:ext cx="1779903" cy="512692"/>
          </a:xfrm>
          <a:prstGeom prst="rect">
            <a:avLst/>
          </a:prstGeom>
          <a:solidFill>
            <a:srgbClr val="004A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cs typeface="B Nazanin" panose="00000400000000000000" pitchFamily="2" charset="-78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4FCF02A-1005-4108-BE00-D700B5E4C7CB}"/>
              </a:ext>
            </a:extLst>
          </p:cNvPr>
          <p:cNvSpPr/>
          <p:nvPr userDrawn="1"/>
        </p:nvSpPr>
        <p:spPr>
          <a:xfrm>
            <a:off x="0" y="180975"/>
            <a:ext cx="1952625" cy="6486526"/>
          </a:xfrm>
          <a:prstGeom prst="rect">
            <a:avLst/>
          </a:prstGeom>
          <a:solidFill>
            <a:srgbClr val="004A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5" name="Text Placeholder 21">
            <a:extLst>
              <a:ext uri="{FF2B5EF4-FFF2-40B4-BE49-F238E27FC236}">
                <a16:creationId xmlns:a16="http://schemas.microsoft.com/office/drawing/2014/main" id="{EF2452E1-DB2C-483F-9B05-A0369D9BD4C3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218391" y="674329"/>
            <a:ext cx="4468920" cy="440620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l" rtl="0">
              <a:buNone/>
              <a:defRPr sz="2000">
                <a:solidFill>
                  <a:srgbClr val="004A8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US" dirty="0"/>
              <a:t>Introduction</a:t>
            </a:r>
          </a:p>
        </p:txBody>
      </p:sp>
      <p:sp>
        <p:nvSpPr>
          <p:cNvPr id="7" name="Text Placeholder 21">
            <a:extLst>
              <a:ext uri="{FF2B5EF4-FFF2-40B4-BE49-F238E27FC236}">
                <a16:creationId xmlns:a16="http://schemas.microsoft.com/office/drawing/2014/main" id="{C943327D-6B6D-46C8-96F9-50504220157D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211397" y="674329"/>
            <a:ext cx="1220048" cy="440620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ctr" rtl="1">
              <a:buNone/>
              <a:defRPr lang="en-US" sz="2000" kern="1200" dirty="0">
                <a:solidFill>
                  <a:srgbClr val="004A8F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</a:lstStyle>
          <a:p>
            <a:pPr lvl="0"/>
            <a:r>
              <a:rPr lang="fa-IR" dirty="0"/>
              <a:t>3</a:t>
            </a:r>
            <a:endParaRPr lang="en-US" dirty="0"/>
          </a:p>
        </p:txBody>
      </p:sp>
      <p:sp>
        <p:nvSpPr>
          <p:cNvPr id="9" name="Text Placeholder 21">
            <a:extLst>
              <a:ext uri="{FF2B5EF4-FFF2-40B4-BE49-F238E27FC236}">
                <a16:creationId xmlns:a16="http://schemas.microsoft.com/office/drawing/2014/main" id="{DB21298B-067C-444F-AEAC-D27A10A5D14B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218391" y="1726314"/>
            <a:ext cx="4468920" cy="440620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l" rtl="0">
              <a:buNone/>
              <a:defRPr lang="en-US" sz="2000" kern="1200" dirty="0">
                <a:solidFill>
                  <a:srgbClr val="004A8F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US" dirty="0"/>
              <a:t>2nd title</a:t>
            </a:r>
          </a:p>
        </p:txBody>
      </p:sp>
      <p:sp>
        <p:nvSpPr>
          <p:cNvPr id="10" name="Text Placeholder 21">
            <a:extLst>
              <a:ext uri="{FF2B5EF4-FFF2-40B4-BE49-F238E27FC236}">
                <a16:creationId xmlns:a16="http://schemas.microsoft.com/office/drawing/2014/main" id="{0BD25826-C169-4229-AA2A-9C84AA3707C5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211397" y="1726314"/>
            <a:ext cx="1220048" cy="440620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ctr" rtl="1">
              <a:buNone/>
              <a:defRPr lang="en-US" sz="2000" kern="1200" dirty="0">
                <a:solidFill>
                  <a:srgbClr val="004A8F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</a:lstStyle>
          <a:p>
            <a:pPr lvl="0"/>
            <a:r>
              <a:rPr lang="fa-IR" dirty="0"/>
              <a:t>3</a:t>
            </a:r>
            <a:endParaRPr lang="en-US" dirty="0"/>
          </a:p>
        </p:txBody>
      </p:sp>
      <p:sp>
        <p:nvSpPr>
          <p:cNvPr id="12" name="Text Placeholder 21">
            <a:extLst>
              <a:ext uri="{FF2B5EF4-FFF2-40B4-BE49-F238E27FC236}">
                <a16:creationId xmlns:a16="http://schemas.microsoft.com/office/drawing/2014/main" id="{CB3FBCA2-3A32-462C-8100-8C324630A87E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3218391" y="2777341"/>
            <a:ext cx="4468920" cy="440620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l" rtl="0">
              <a:buNone/>
              <a:defRPr lang="en-US" sz="2000" kern="1200" dirty="0">
                <a:solidFill>
                  <a:srgbClr val="004A8F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US" dirty="0"/>
              <a:t>3rd Title</a:t>
            </a:r>
          </a:p>
        </p:txBody>
      </p:sp>
      <p:sp>
        <p:nvSpPr>
          <p:cNvPr id="13" name="Text Placeholder 21">
            <a:extLst>
              <a:ext uri="{FF2B5EF4-FFF2-40B4-BE49-F238E27FC236}">
                <a16:creationId xmlns:a16="http://schemas.microsoft.com/office/drawing/2014/main" id="{FAA5BBD5-A2BD-4CD6-9535-D641CB3ADC0C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8211397" y="2777341"/>
            <a:ext cx="1220048" cy="440620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ctr" rtl="1">
              <a:buNone/>
              <a:defRPr lang="en-US" sz="2000" kern="1200" dirty="0">
                <a:solidFill>
                  <a:srgbClr val="004A8F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</a:lstStyle>
          <a:p>
            <a:pPr lvl="0"/>
            <a:r>
              <a:rPr lang="fa-IR" dirty="0"/>
              <a:t>3</a:t>
            </a:r>
            <a:endParaRPr lang="en-US" dirty="0"/>
          </a:p>
        </p:txBody>
      </p:sp>
      <p:sp>
        <p:nvSpPr>
          <p:cNvPr id="15" name="Text Placeholder 21">
            <a:extLst>
              <a:ext uri="{FF2B5EF4-FFF2-40B4-BE49-F238E27FC236}">
                <a16:creationId xmlns:a16="http://schemas.microsoft.com/office/drawing/2014/main" id="{B203DDEA-6747-49A0-93B8-9242BB0FF7F2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3218391" y="3740601"/>
            <a:ext cx="4468920" cy="440620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l" rtl="0">
              <a:buNone/>
              <a:defRPr lang="en-US" sz="2000" kern="1200" dirty="0" smtClean="0">
                <a:solidFill>
                  <a:srgbClr val="004A8F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US" dirty="0"/>
              <a:t>4th Title</a:t>
            </a:r>
          </a:p>
        </p:txBody>
      </p:sp>
      <p:sp>
        <p:nvSpPr>
          <p:cNvPr id="16" name="Text Placeholder 21">
            <a:extLst>
              <a:ext uri="{FF2B5EF4-FFF2-40B4-BE49-F238E27FC236}">
                <a16:creationId xmlns:a16="http://schemas.microsoft.com/office/drawing/2014/main" id="{0BF2C7A9-B25B-4F1A-8A34-F36C33084C11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211397" y="3740601"/>
            <a:ext cx="1220048" cy="440620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ctr" rtl="1">
              <a:buNone/>
              <a:defRPr lang="en-US" sz="2000" kern="1200" dirty="0">
                <a:solidFill>
                  <a:srgbClr val="004A8F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</a:lstStyle>
          <a:p>
            <a:pPr lvl="0"/>
            <a:r>
              <a:rPr lang="fa-IR" dirty="0"/>
              <a:t>3</a:t>
            </a:r>
            <a:endParaRPr lang="en-US" dirty="0"/>
          </a:p>
        </p:txBody>
      </p:sp>
      <p:sp>
        <p:nvSpPr>
          <p:cNvPr id="18" name="Text Placeholder 21">
            <a:extLst>
              <a:ext uri="{FF2B5EF4-FFF2-40B4-BE49-F238E27FC236}">
                <a16:creationId xmlns:a16="http://schemas.microsoft.com/office/drawing/2014/main" id="{2E27DD3B-42F3-4133-829B-9F6F80B0A1C5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3218391" y="4789713"/>
            <a:ext cx="4468920" cy="440620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l" rtl="0">
              <a:buNone/>
              <a:defRPr lang="en-US" sz="2000" kern="1200" dirty="0">
                <a:solidFill>
                  <a:srgbClr val="004A8F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US" dirty="0"/>
              <a:t>5th Title</a:t>
            </a:r>
          </a:p>
        </p:txBody>
      </p:sp>
      <p:sp>
        <p:nvSpPr>
          <p:cNvPr id="19" name="Text Placeholder 21">
            <a:extLst>
              <a:ext uri="{FF2B5EF4-FFF2-40B4-BE49-F238E27FC236}">
                <a16:creationId xmlns:a16="http://schemas.microsoft.com/office/drawing/2014/main" id="{CED4283F-9E9D-49A0-820F-171D97AD5118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8211397" y="4789713"/>
            <a:ext cx="1220048" cy="440620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ctr" rtl="1">
              <a:buNone/>
              <a:defRPr lang="en-US" sz="2000" kern="1200" dirty="0">
                <a:solidFill>
                  <a:srgbClr val="004A8F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</a:lstStyle>
          <a:p>
            <a:pPr lvl="0"/>
            <a:r>
              <a:rPr lang="fa-IR" dirty="0"/>
              <a:t>3</a:t>
            </a:r>
            <a:endParaRPr lang="en-US" dirty="0"/>
          </a:p>
        </p:txBody>
      </p:sp>
      <p:sp>
        <p:nvSpPr>
          <p:cNvPr id="21" name="Text Placeholder 21">
            <a:extLst>
              <a:ext uri="{FF2B5EF4-FFF2-40B4-BE49-F238E27FC236}">
                <a16:creationId xmlns:a16="http://schemas.microsoft.com/office/drawing/2014/main" id="{C84ED7F8-41BD-49D2-99DD-BC8665BACA90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3218391" y="5838825"/>
            <a:ext cx="4468920" cy="440620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l" rtl="0">
              <a:buNone/>
              <a:defRPr lang="en-US" sz="2000" kern="1200" dirty="0">
                <a:solidFill>
                  <a:srgbClr val="004A8F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US" dirty="0"/>
              <a:t>Conclusion</a:t>
            </a:r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827A675F-C546-44E4-A60B-FCC30E9018CC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8211397" y="5838825"/>
            <a:ext cx="1220048" cy="440620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ctr" rtl="1">
              <a:buNone/>
              <a:defRPr lang="en-US" sz="2000" kern="1200" dirty="0">
                <a:solidFill>
                  <a:srgbClr val="004A8F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</a:lstStyle>
          <a:p>
            <a:pPr lvl="0"/>
            <a:r>
              <a:rPr lang="fa-IR" dirty="0"/>
              <a:t>3</a:t>
            </a:r>
            <a:endParaRPr lang="en-US" dirty="0"/>
          </a:p>
        </p:txBody>
      </p:sp>
      <p:sp>
        <p:nvSpPr>
          <p:cNvPr id="31" name="Footer Placeholder 3">
            <a:extLst>
              <a:ext uri="{FF2B5EF4-FFF2-40B4-BE49-F238E27FC236}">
                <a16:creationId xmlns:a16="http://schemas.microsoft.com/office/drawing/2014/main" id="{7FA16AFA-93A8-4B59-AF0D-1C62D34E8C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412097" y="6310312"/>
            <a:ext cx="1779903" cy="365125"/>
          </a:xfrm>
          <a:prstGeom prst="rect">
            <a:avLst/>
          </a:prstGeom>
        </p:spPr>
        <p:txBody>
          <a:bodyPr/>
          <a:lstStyle>
            <a:lvl1pPr>
              <a:defRPr lang="en-US" sz="1400" b="1" kern="1200" smtClean="0">
                <a:solidFill>
                  <a:schemeClr val="bg1"/>
                </a:solidFill>
                <a:latin typeface="IRANYekan" panose="020B0506030804020204" pitchFamily="34" charset="-78"/>
                <a:ea typeface="+mn-ea"/>
                <a:cs typeface="B Nazanin" panose="00000400000000000000" pitchFamily="2" charset="-78"/>
              </a:defRPr>
            </a:lvl1pPr>
          </a:lstStyle>
          <a:p>
            <a:r>
              <a:rPr lang="en-US"/>
              <a:t>IIIEC 2023 - XXXX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91598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اسلاید خال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D505C2DD-FE4B-48B3-9338-7EE4FCF5864A}"/>
              </a:ext>
            </a:extLst>
          </p:cNvPr>
          <p:cNvSpPr/>
          <p:nvPr userDrawn="1"/>
        </p:nvSpPr>
        <p:spPr>
          <a:xfrm>
            <a:off x="11068051" y="6236536"/>
            <a:ext cx="1123954" cy="512692"/>
          </a:xfrm>
          <a:prstGeom prst="rect">
            <a:avLst/>
          </a:prstGeom>
          <a:solidFill>
            <a:srgbClr val="004A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cs typeface="B Nazanin" panose="00000400000000000000" pitchFamily="2" charset="-78"/>
            </a:endParaRPr>
          </a:p>
        </p:txBody>
      </p:sp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67B6C930-E778-4BB0-80B7-2EB7130755E0}"/>
              </a:ext>
            </a:extLst>
          </p:cNvPr>
          <p:cNvSpPr txBox="1">
            <a:spLocks/>
          </p:cNvSpPr>
          <p:nvPr userDrawn="1"/>
        </p:nvSpPr>
        <p:spPr>
          <a:xfrm>
            <a:off x="11510965" y="6310312"/>
            <a:ext cx="323854" cy="365125"/>
          </a:xfrm>
          <a:prstGeom prst="rect">
            <a:avLst/>
          </a:prstGeom>
        </p:spPr>
        <p:txBody>
          <a:bodyPr vert="horz" lIns="91440" tIns="45720" rIns="91440" bIns="45720" numCol="1" rtlCol="0" anchor="ctr"/>
          <a:lstStyle>
            <a:defPPr>
              <a:defRPr lang="en-US"/>
            </a:defPPr>
            <a:lvl1pPr marL="0" algn="ctr" defTabSz="914400" rtl="0" eaLnBrk="1" latinLnBrk="0" hangingPunct="1">
              <a:defRPr lang="en-US" sz="1400" b="1" kern="1200" smtClean="0">
                <a:solidFill>
                  <a:schemeClr val="bg1"/>
                </a:solidFill>
                <a:latin typeface="IRANYekan" panose="020B0506030804020204" pitchFamily="34" charset="-78"/>
                <a:ea typeface="+mn-ea"/>
                <a:cs typeface="IRANYekan" panose="020B0506030804020204" pitchFamily="34" charset="-78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cs typeface="B Nazanin" panose="00000400000000000000" pitchFamily="2" charset="-78"/>
              </a:rPr>
              <a:t>/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35F9B46-1A09-4690-8F11-9B8ADAB3BBCD}"/>
              </a:ext>
            </a:extLst>
          </p:cNvPr>
          <p:cNvSpPr/>
          <p:nvPr userDrawn="1"/>
        </p:nvSpPr>
        <p:spPr>
          <a:xfrm>
            <a:off x="0" y="6236529"/>
            <a:ext cx="1779903" cy="512692"/>
          </a:xfrm>
          <a:prstGeom prst="rect">
            <a:avLst/>
          </a:prstGeom>
          <a:solidFill>
            <a:srgbClr val="004A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cs typeface="B Nazanin" panose="00000400000000000000" pitchFamily="2" charset="-78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3EE90FC-5813-4DCC-82B3-11B1CF4BCD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10917" y="6310312"/>
            <a:ext cx="561975" cy="365125"/>
          </a:xfrm>
          <a:prstGeom prst="rect">
            <a:avLst/>
          </a:prstGeom>
        </p:spPr>
        <p:txBody>
          <a:bodyPr/>
          <a:lstStyle>
            <a:lvl1pPr algn="ctr">
              <a:defRPr lang="en-US" sz="1400" b="1" kern="1200" smtClean="0">
                <a:solidFill>
                  <a:schemeClr val="bg1"/>
                </a:solidFill>
                <a:latin typeface="IRANYekan" panose="020B0506030804020204" pitchFamily="34" charset="-78"/>
                <a:ea typeface="+mn-ea"/>
                <a:cs typeface="B Nazanin" panose="00000400000000000000" pitchFamily="2" charset="-78"/>
              </a:defRPr>
            </a:lvl1pPr>
          </a:lstStyle>
          <a:p>
            <a:fld id="{2253DF1C-118D-4D6B-896F-D9C5BDA18C0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66EF28A-892A-425C-8452-CA0C96DF4F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310312"/>
            <a:ext cx="1779903" cy="365125"/>
          </a:xfrm>
          <a:prstGeom prst="rect">
            <a:avLst/>
          </a:prstGeom>
        </p:spPr>
        <p:txBody>
          <a:bodyPr/>
          <a:lstStyle>
            <a:lvl1pPr>
              <a:defRPr lang="en-US" sz="1400" b="1" kern="1200" smtClean="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</a:lstStyle>
          <a:p>
            <a:r>
              <a:rPr lang="en-US" dirty="0"/>
              <a:t>IIIEC 2023 - XXXX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98EAC27-B1C0-4D67-B933-7022E06FF72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684800" y="6310312"/>
            <a:ext cx="469105" cy="365125"/>
          </a:xfrm>
          <a:prstGeom prst="rect">
            <a:avLst/>
          </a:prstGeom>
        </p:spPr>
        <p:txBody>
          <a:bodyPr/>
          <a:lstStyle>
            <a:lvl1pPr>
              <a:defRPr lang="en-US" sz="1400" b="1" kern="1200" smtClean="0">
                <a:solidFill>
                  <a:schemeClr val="bg1"/>
                </a:solidFill>
                <a:latin typeface="IRANYekan" panose="020B0506030804020204" pitchFamily="34" charset="-78"/>
                <a:ea typeface="+mn-ea"/>
                <a:cs typeface="B Nazanin" panose="00000400000000000000" pitchFamily="2" charset="-78"/>
              </a:defRPr>
            </a:lvl1pPr>
          </a:lstStyle>
          <a:p>
            <a:pPr algn="ctr"/>
            <a:r>
              <a:rPr lang="en-US"/>
              <a:t>30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98473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محتوای دوتای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D505C2DD-FE4B-48B3-9338-7EE4FCF5864A}"/>
              </a:ext>
            </a:extLst>
          </p:cNvPr>
          <p:cNvSpPr/>
          <p:nvPr userDrawn="1"/>
        </p:nvSpPr>
        <p:spPr>
          <a:xfrm>
            <a:off x="11068051" y="6236536"/>
            <a:ext cx="1123954" cy="512692"/>
          </a:xfrm>
          <a:prstGeom prst="rect">
            <a:avLst/>
          </a:prstGeom>
          <a:solidFill>
            <a:srgbClr val="004A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cs typeface="B Nazanin" panose="00000400000000000000" pitchFamily="2" charset="-78"/>
            </a:endParaRPr>
          </a:p>
        </p:txBody>
      </p:sp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67B6C930-E778-4BB0-80B7-2EB7130755E0}"/>
              </a:ext>
            </a:extLst>
          </p:cNvPr>
          <p:cNvSpPr txBox="1">
            <a:spLocks/>
          </p:cNvSpPr>
          <p:nvPr userDrawn="1"/>
        </p:nvSpPr>
        <p:spPr>
          <a:xfrm>
            <a:off x="11510965" y="6310312"/>
            <a:ext cx="323854" cy="365125"/>
          </a:xfrm>
          <a:prstGeom prst="rect">
            <a:avLst/>
          </a:prstGeom>
        </p:spPr>
        <p:txBody>
          <a:bodyPr vert="horz" lIns="91440" tIns="45720" rIns="91440" bIns="45720" numCol="1" rtlCol="0" anchor="ctr"/>
          <a:lstStyle>
            <a:defPPr>
              <a:defRPr lang="en-US"/>
            </a:defPPr>
            <a:lvl1pPr marL="0" algn="ctr" defTabSz="914400" rtl="0" eaLnBrk="1" latinLnBrk="0" hangingPunct="1">
              <a:defRPr lang="en-US" sz="1400" b="1" kern="1200" smtClean="0">
                <a:solidFill>
                  <a:schemeClr val="bg1"/>
                </a:solidFill>
                <a:latin typeface="IRANYekan" panose="020B0506030804020204" pitchFamily="34" charset="-78"/>
                <a:ea typeface="+mn-ea"/>
                <a:cs typeface="IRANYekan" panose="020B0506030804020204" pitchFamily="34" charset="-78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cs typeface="B Nazanin" panose="00000400000000000000" pitchFamily="2" charset="-78"/>
              </a:rPr>
              <a:t>/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35F9B46-1A09-4690-8F11-9B8ADAB3BBCD}"/>
              </a:ext>
            </a:extLst>
          </p:cNvPr>
          <p:cNvSpPr/>
          <p:nvPr userDrawn="1"/>
        </p:nvSpPr>
        <p:spPr>
          <a:xfrm>
            <a:off x="0" y="6236529"/>
            <a:ext cx="1779903" cy="512692"/>
          </a:xfrm>
          <a:prstGeom prst="rect">
            <a:avLst/>
          </a:prstGeom>
          <a:solidFill>
            <a:srgbClr val="004A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cs typeface="B Nazanin" panose="00000400000000000000" pitchFamily="2" charset="-78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3EE90FC-5813-4DCC-82B3-11B1CF4BCD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10917" y="6310312"/>
            <a:ext cx="561975" cy="365125"/>
          </a:xfrm>
          <a:prstGeom prst="rect">
            <a:avLst/>
          </a:prstGeom>
        </p:spPr>
        <p:txBody>
          <a:bodyPr/>
          <a:lstStyle>
            <a:lvl1pPr algn="ctr">
              <a:defRPr lang="en-US" sz="1400" b="1" kern="1200" smtClean="0">
                <a:solidFill>
                  <a:schemeClr val="bg1"/>
                </a:solidFill>
                <a:latin typeface="IRANYekan" panose="020B0506030804020204" pitchFamily="34" charset="-78"/>
                <a:ea typeface="+mn-ea"/>
                <a:cs typeface="B Nazanin" panose="00000400000000000000" pitchFamily="2" charset="-78"/>
              </a:defRPr>
            </a:lvl1pPr>
          </a:lstStyle>
          <a:p>
            <a:fld id="{2253DF1C-118D-4D6B-896F-D9C5BDA18C0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66EF28A-892A-425C-8452-CA0C96DF4F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310312"/>
            <a:ext cx="1779903" cy="365125"/>
          </a:xfrm>
          <a:prstGeom prst="rect">
            <a:avLst/>
          </a:prstGeom>
        </p:spPr>
        <p:txBody>
          <a:bodyPr/>
          <a:lstStyle>
            <a:lvl1pPr>
              <a:defRPr lang="en-US" sz="1400" b="1" kern="1200" smtClean="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</a:lstStyle>
          <a:p>
            <a:r>
              <a:rPr lang="en-US" dirty="0"/>
              <a:t>IIIEC 2023 - XXXX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98EAC27-B1C0-4D67-B933-7022E06FF72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684800" y="6310312"/>
            <a:ext cx="469105" cy="365125"/>
          </a:xfrm>
          <a:prstGeom prst="rect">
            <a:avLst/>
          </a:prstGeom>
        </p:spPr>
        <p:txBody>
          <a:bodyPr/>
          <a:lstStyle>
            <a:lvl1pPr>
              <a:defRPr lang="en-US" sz="1400" b="1" kern="1200" smtClean="0">
                <a:solidFill>
                  <a:schemeClr val="bg1"/>
                </a:solidFill>
                <a:latin typeface="IRANYekan" panose="020B0506030804020204" pitchFamily="34" charset="-78"/>
                <a:ea typeface="+mn-ea"/>
                <a:cs typeface="B Nazanin" panose="00000400000000000000" pitchFamily="2" charset="-78"/>
              </a:defRPr>
            </a:lvl1pPr>
          </a:lstStyle>
          <a:p>
            <a:pPr algn="ctr"/>
            <a:r>
              <a:rPr lang="en-US"/>
              <a:t>30</a:t>
            </a:r>
            <a:endParaRPr lang="en-US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DE928CD-1BD6-46A8-BE14-68A8005B86D3}"/>
              </a:ext>
            </a:extLst>
          </p:cNvPr>
          <p:cNvSpPr/>
          <p:nvPr userDrawn="1"/>
        </p:nvSpPr>
        <p:spPr>
          <a:xfrm>
            <a:off x="723900" y="0"/>
            <a:ext cx="10787065" cy="1257300"/>
          </a:xfrm>
          <a:prstGeom prst="rect">
            <a:avLst/>
          </a:prstGeom>
          <a:solidFill>
            <a:srgbClr val="004A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>
              <a:cs typeface="B Nazanin" panose="00000400000000000000" pitchFamily="2" charset="-78"/>
            </a:endParaRPr>
          </a:p>
        </p:txBody>
      </p:sp>
      <p:sp>
        <p:nvSpPr>
          <p:cNvPr id="9" name="Text Placeholder 21">
            <a:extLst>
              <a:ext uri="{FF2B5EF4-FFF2-40B4-BE49-F238E27FC236}">
                <a16:creationId xmlns:a16="http://schemas.microsoft.com/office/drawing/2014/main" id="{FD8F32ED-F529-4460-A75D-90B31BE1681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3900" y="0"/>
            <a:ext cx="10787065" cy="1257300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ctr" rtl="1">
              <a:buNone/>
              <a:defRPr lang="en-US" sz="4400" kern="1200" dirty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US" dirty="0"/>
              <a:t>Slide title</a:t>
            </a:r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452DA67D-553B-42DC-81F2-F552D4983565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743837" y="2586038"/>
            <a:ext cx="5241327" cy="3498850"/>
          </a:xfrm>
        </p:spPr>
        <p:txBody>
          <a:bodyPr>
            <a:normAutofit/>
          </a:bodyPr>
          <a:lstStyle>
            <a:lvl1pPr marL="0" indent="0" algn="l" rtl="0">
              <a:buNone/>
              <a:defRPr lang="en-US" sz="2000" kern="1200" dirty="0" smtClean="0">
                <a:solidFill>
                  <a:srgbClr val="004A8F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457177" indent="0" algn="r" rtl="1">
              <a:buNone/>
              <a:defRPr>
                <a:solidFill>
                  <a:srgbClr val="004A8F"/>
                </a:solidFill>
              </a:defRPr>
            </a:lvl2pPr>
            <a:lvl3pPr marL="914353" indent="0" algn="r" rtl="1">
              <a:buNone/>
              <a:defRPr>
                <a:solidFill>
                  <a:srgbClr val="004A8F"/>
                </a:solidFill>
              </a:defRPr>
            </a:lvl3pPr>
            <a:lvl4pPr marL="1371531" indent="0" algn="r" rtl="1">
              <a:buNone/>
              <a:defRPr>
                <a:solidFill>
                  <a:srgbClr val="004A8F"/>
                </a:solidFill>
              </a:defRPr>
            </a:lvl4pPr>
            <a:lvl5pPr marL="1828709" indent="0" algn="r" rtl="1">
              <a:buNone/>
              <a:defRPr>
                <a:solidFill>
                  <a:srgbClr val="004A8F"/>
                </a:solidFill>
              </a:defRPr>
            </a:lvl5pPr>
          </a:lstStyle>
          <a:p>
            <a:pPr marL="0" marR="0" lvl="0" indent="0" algn="l" defTabSz="914354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Click to add content</a:t>
            </a:r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CA988774-F87E-4178-ADF2-D18E37E5ACD9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23900" y="1743687"/>
            <a:ext cx="10787065" cy="690704"/>
          </a:xfrm>
        </p:spPr>
        <p:txBody>
          <a:bodyPr>
            <a:normAutofit/>
          </a:bodyPr>
          <a:lstStyle>
            <a:lvl1pPr marL="0" indent="0" algn="l" rtl="0">
              <a:buNone/>
              <a:defRPr lang="fa-IR" sz="2800" kern="1200" dirty="0">
                <a:solidFill>
                  <a:srgbClr val="004A8F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US" dirty="0"/>
              <a:t>Click to add title</a:t>
            </a:r>
            <a:endParaRPr lang="fa-IR" dirty="0"/>
          </a:p>
        </p:txBody>
      </p:sp>
      <p:sp>
        <p:nvSpPr>
          <p:cNvPr id="12" name="Content Placeholder 12">
            <a:extLst>
              <a:ext uri="{FF2B5EF4-FFF2-40B4-BE49-F238E27FC236}">
                <a16:creationId xmlns:a16="http://schemas.microsoft.com/office/drawing/2014/main" id="{1B6FC76B-2301-4803-8761-84699046E988}"/>
              </a:ext>
            </a:extLst>
          </p:cNvPr>
          <p:cNvSpPr>
            <a:spLocks noGrp="1"/>
          </p:cNvSpPr>
          <p:nvPr>
            <p:ph sz="quarter" idx="19" hasCustomPrompt="1"/>
          </p:nvPr>
        </p:nvSpPr>
        <p:spPr>
          <a:xfrm>
            <a:off x="6269638" y="2586035"/>
            <a:ext cx="5241327" cy="3498850"/>
          </a:xfrm>
        </p:spPr>
        <p:txBody>
          <a:bodyPr>
            <a:normAutofit/>
          </a:bodyPr>
          <a:lstStyle>
            <a:lvl1pPr marL="0" indent="0" algn="l" rtl="0">
              <a:buNone/>
              <a:defRPr lang="en-US" sz="2000" kern="1200" dirty="0">
                <a:solidFill>
                  <a:srgbClr val="004A8F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457177" indent="0" algn="r" rtl="1">
              <a:buNone/>
              <a:defRPr>
                <a:solidFill>
                  <a:srgbClr val="004A8F"/>
                </a:solidFill>
              </a:defRPr>
            </a:lvl2pPr>
            <a:lvl3pPr marL="914353" indent="0" algn="r" rtl="1">
              <a:buNone/>
              <a:defRPr>
                <a:solidFill>
                  <a:srgbClr val="004A8F"/>
                </a:solidFill>
              </a:defRPr>
            </a:lvl3pPr>
            <a:lvl4pPr marL="1371531" indent="0" algn="r" rtl="1">
              <a:buNone/>
              <a:defRPr>
                <a:solidFill>
                  <a:srgbClr val="004A8F"/>
                </a:solidFill>
              </a:defRPr>
            </a:lvl4pPr>
            <a:lvl5pPr marL="1828709" indent="0" algn="r" rtl="1">
              <a:buNone/>
              <a:defRPr>
                <a:solidFill>
                  <a:srgbClr val="004A8F"/>
                </a:solidFill>
              </a:defRPr>
            </a:lvl5pPr>
          </a:lstStyle>
          <a:p>
            <a:pPr marL="0" marR="0" lvl="0" indent="0" algn="l" defTabSz="914354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Click to add content</a:t>
            </a:r>
          </a:p>
        </p:txBody>
      </p:sp>
    </p:spTree>
    <p:extLst>
      <p:ext uri="{BB962C8B-B14F-4D97-AF65-F5344CB8AC3E}">
        <p14:creationId xmlns:p14="http://schemas.microsoft.com/office/powerpoint/2010/main" val="20075183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اسلاید پایان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1C35F632-64F2-4BAF-A5DA-3324CEE900F2}"/>
              </a:ext>
            </a:extLst>
          </p:cNvPr>
          <p:cNvSpPr/>
          <p:nvPr userDrawn="1"/>
        </p:nvSpPr>
        <p:spPr>
          <a:xfrm>
            <a:off x="-1" y="2770116"/>
            <a:ext cx="12191999" cy="2072818"/>
          </a:xfrm>
          <a:prstGeom prst="rect">
            <a:avLst/>
          </a:prstGeom>
          <a:solidFill>
            <a:srgbClr val="004A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85799D9-36E3-4631-8192-0B629D447030}"/>
              </a:ext>
            </a:extLst>
          </p:cNvPr>
          <p:cNvSpPr/>
          <p:nvPr userDrawn="1"/>
        </p:nvSpPr>
        <p:spPr>
          <a:xfrm>
            <a:off x="4900610" y="5221194"/>
            <a:ext cx="2390775" cy="512692"/>
          </a:xfrm>
          <a:prstGeom prst="rect">
            <a:avLst/>
          </a:prstGeom>
          <a:solidFill>
            <a:srgbClr val="004A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>
              <a:cs typeface="B Nazanin" panose="00000400000000000000" pitchFamily="2" charset="-78"/>
            </a:endParaRPr>
          </a:p>
        </p:txBody>
      </p:sp>
      <p:sp>
        <p:nvSpPr>
          <p:cNvPr id="24" name="Text Placeholder 21">
            <a:extLst>
              <a:ext uri="{FF2B5EF4-FFF2-40B4-BE49-F238E27FC236}">
                <a16:creationId xmlns:a16="http://schemas.microsoft.com/office/drawing/2014/main" id="{958A30B5-F84B-4F9E-8468-17F5AFEE5254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303864" y="2770115"/>
            <a:ext cx="9584270" cy="2072818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ctr" rtl="1">
              <a:buNone/>
              <a:defRPr sz="320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US" dirty="0"/>
              <a:t>Thanks to the audience</a:t>
            </a:r>
          </a:p>
        </p:txBody>
      </p:sp>
      <p:sp>
        <p:nvSpPr>
          <p:cNvPr id="18" name="Footer Placeholder 3">
            <a:extLst>
              <a:ext uri="{FF2B5EF4-FFF2-40B4-BE49-F238E27FC236}">
                <a16:creationId xmlns:a16="http://schemas.microsoft.com/office/drawing/2014/main" id="{64BE4783-A308-47A5-9558-0BA7B1E72FA2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>
          <a:xfrm>
            <a:off x="4900609" y="5294977"/>
            <a:ext cx="2390775" cy="365125"/>
          </a:xfrm>
        </p:spPr>
        <p:txBody>
          <a:bodyPr/>
          <a:lstStyle>
            <a:lvl1pPr>
              <a:defRPr lang="en-US" sz="1600" b="1" kern="1200" smtClean="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</a:lstStyle>
          <a:p>
            <a:r>
              <a:rPr lang="en-US" dirty="0"/>
              <a:t>IIIEC 2023 - XXXX</a:t>
            </a:r>
          </a:p>
        </p:txBody>
      </p:sp>
      <p:pic>
        <p:nvPicPr>
          <p:cNvPr id="2" name="Graphic 1">
            <a:extLst>
              <a:ext uri="{FF2B5EF4-FFF2-40B4-BE49-F238E27FC236}">
                <a16:creationId xmlns:a16="http://schemas.microsoft.com/office/drawing/2014/main" id="{FA657E50-0A99-360C-F83F-E91F9A4F02E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591049" y="300058"/>
            <a:ext cx="3009902" cy="1795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88555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</a:schemeClr>
            </a:gs>
            <a:gs pos="100000">
              <a:schemeClr val="bg1">
                <a:lumMod val="75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>
            <a:extLst>
              <a:ext uri="{FF2B5EF4-FFF2-40B4-BE49-F238E27FC236}">
                <a16:creationId xmlns:a16="http://schemas.microsoft.com/office/drawing/2014/main" id="{3B5A142B-0FB9-49B9-84FF-D69D461A44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A6F97C2-A583-441E-95F7-B0ACC4BC48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F2E1088A-482C-49A2-A38F-DEE2D8D4395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rtl="1">
              <a:defRPr sz="1200">
                <a:solidFill>
                  <a:srgbClr val="004A8F"/>
                </a:solidFill>
                <a:latin typeface="IRANYekan" panose="020B0506030804020204" pitchFamily="34" charset="-78"/>
                <a:cs typeface="B Nazanin" panose="00000400000000000000" pitchFamily="2" charset="-78"/>
              </a:defRPr>
            </a:lvl1pPr>
          </a:lstStyle>
          <a:p>
            <a:r>
              <a:rPr lang="en-US"/>
              <a:t>30</a:t>
            </a:r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4442E6D6-F491-4217-8B4E-3713E00139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rtl="1">
              <a:defRPr sz="1200">
                <a:solidFill>
                  <a:srgbClr val="004A8F"/>
                </a:solidFill>
                <a:latin typeface="IRANYekan" panose="020B0506030804020204" pitchFamily="34" charset="-78"/>
                <a:cs typeface="B Nazanin" panose="00000400000000000000" pitchFamily="2" charset="-78"/>
              </a:defRPr>
            </a:lvl1pPr>
          </a:lstStyle>
          <a:p>
            <a:r>
              <a:rPr lang="en-US"/>
              <a:t>IIIEC 2023 - XXXX</a:t>
            </a:r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17FBD861-ABD1-42F8-8E3D-0EC7FE0BBCD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1">
              <a:defRPr sz="1200">
                <a:solidFill>
                  <a:srgbClr val="004A8F"/>
                </a:solidFill>
                <a:latin typeface="IRANYekan" panose="020B0506030804020204" pitchFamily="34" charset="-78"/>
                <a:cs typeface="B Nazanin" panose="00000400000000000000" pitchFamily="2" charset="-78"/>
              </a:defRPr>
            </a:lvl1pPr>
          </a:lstStyle>
          <a:p>
            <a:fld id="{2253DF1C-118D-4D6B-896F-D9C5BDA18C0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0299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3" r:id="rId2"/>
    <p:sldLayoutId id="2147483661" r:id="rId3"/>
    <p:sldLayoutId id="2147483662" r:id="rId4"/>
    <p:sldLayoutId id="2147483664" r:id="rId5"/>
    <p:sldLayoutId id="2147483666" r:id="rId6"/>
  </p:sldLayoutIdLst>
  <p:hf hdr="0"/>
  <p:txStyles>
    <p:titleStyle>
      <a:lvl1pPr algn="r" defTabSz="914354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004A8F"/>
          </a:solidFill>
          <a:latin typeface="IRANYekan" panose="020B0506030804020204" pitchFamily="34" charset="-78"/>
          <a:ea typeface="+mj-ea"/>
          <a:cs typeface="B Nazanin" panose="00000400000000000000" pitchFamily="2" charset="-78"/>
        </a:defRPr>
      </a:lvl1pPr>
    </p:titleStyle>
    <p:bodyStyle>
      <a:lvl1pPr marL="228589" indent="-228589" algn="r" defTabSz="914354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004A8F"/>
          </a:solidFill>
          <a:latin typeface="IRANYekan" panose="020B0506030804020204" pitchFamily="34" charset="-78"/>
          <a:ea typeface="+mn-ea"/>
          <a:cs typeface="B Nazanin" panose="00000400000000000000" pitchFamily="2" charset="-78"/>
        </a:defRPr>
      </a:lvl1pPr>
      <a:lvl2pPr marL="685766" indent="-228589" algn="r" defTabSz="914354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004A8F"/>
          </a:solidFill>
          <a:latin typeface="IRANYekan" panose="020B0506030804020204" pitchFamily="34" charset="-78"/>
          <a:ea typeface="+mn-ea"/>
          <a:cs typeface="B Nazanin" panose="00000400000000000000" pitchFamily="2" charset="-78"/>
        </a:defRPr>
      </a:lvl2pPr>
      <a:lvl3pPr marL="1142942" indent="-228589" algn="r" defTabSz="914354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004A8F"/>
          </a:solidFill>
          <a:latin typeface="IRANYekan" panose="020B0506030804020204" pitchFamily="34" charset="-78"/>
          <a:ea typeface="+mn-ea"/>
          <a:cs typeface="B Nazanin" panose="00000400000000000000" pitchFamily="2" charset="-78"/>
        </a:defRPr>
      </a:lvl3pPr>
      <a:lvl4pPr marL="1600120" indent="-228589" algn="r" defTabSz="914354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004A8F"/>
          </a:solidFill>
          <a:latin typeface="IRANYekan" panose="020B0506030804020204" pitchFamily="34" charset="-78"/>
          <a:ea typeface="+mn-ea"/>
          <a:cs typeface="B Nazanin" panose="00000400000000000000" pitchFamily="2" charset="-78"/>
        </a:defRPr>
      </a:lvl4pPr>
      <a:lvl5pPr marL="2057298" indent="-228589" algn="r" defTabSz="914354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004A8F"/>
          </a:solidFill>
          <a:latin typeface="IRANYekan" panose="020B0506030804020204" pitchFamily="34" charset="-78"/>
          <a:ea typeface="+mn-ea"/>
          <a:cs typeface="B Nazanin" panose="00000400000000000000" pitchFamily="2" charset="-78"/>
        </a:defRPr>
      </a:lvl5pPr>
      <a:lvl6pPr marL="2514474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 Placeholder 28">
            <a:extLst>
              <a:ext uri="{FF2B5EF4-FFF2-40B4-BE49-F238E27FC236}">
                <a16:creationId xmlns:a16="http://schemas.microsoft.com/office/drawing/2014/main" id="{DEC82F63-E4F1-D9ED-214F-4AEB4872857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0" name="Text Placeholder 29">
            <a:extLst>
              <a:ext uri="{FF2B5EF4-FFF2-40B4-BE49-F238E27FC236}">
                <a16:creationId xmlns:a16="http://schemas.microsoft.com/office/drawing/2014/main" id="{7683C072-293E-4138-F968-745610DCEA9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Text Placeholder 30">
            <a:extLst>
              <a:ext uri="{FF2B5EF4-FFF2-40B4-BE49-F238E27FC236}">
                <a16:creationId xmlns:a16="http://schemas.microsoft.com/office/drawing/2014/main" id="{D5089AD7-45B6-5662-FF8F-893B9BD7C13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2" name="Text Placeholder 31">
            <a:extLst>
              <a:ext uri="{FF2B5EF4-FFF2-40B4-BE49-F238E27FC236}">
                <a16:creationId xmlns:a16="http://schemas.microsoft.com/office/drawing/2014/main" id="{0253BA7A-AC5A-7F98-5BCE-7D5B20CBF525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62383D35-AA8D-45D4-B68E-EE6FE3E13F3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>
          <a:xfrm>
            <a:off x="0" y="4595688"/>
            <a:ext cx="2390776" cy="365125"/>
          </a:xfrm>
        </p:spPr>
        <p:txBody>
          <a:bodyPr/>
          <a:lstStyle/>
          <a:p>
            <a:r>
              <a:rPr lang="en-US"/>
              <a:t>IIIEC 2023 - XXXX</a:t>
            </a:r>
            <a:endParaRPr lang="en-US" dirty="0"/>
          </a:p>
        </p:txBody>
      </p:sp>
      <p:sp>
        <p:nvSpPr>
          <p:cNvPr id="33" name="Text Placeholder 32">
            <a:extLst>
              <a:ext uri="{FF2B5EF4-FFF2-40B4-BE49-F238E27FC236}">
                <a16:creationId xmlns:a16="http://schemas.microsoft.com/office/drawing/2014/main" id="{A0B073BB-B90C-D58C-B507-587F59D033C9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AC52BD86-B288-BB86-C346-9482992D9CF2}"/>
              </a:ext>
            </a:extLst>
          </p:cNvPr>
          <p:cNvGrpSpPr/>
          <p:nvPr/>
        </p:nvGrpSpPr>
        <p:grpSpPr>
          <a:xfrm>
            <a:off x="6846254" y="4522293"/>
            <a:ext cx="510151" cy="440620"/>
            <a:chOff x="4737915" y="4479712"/>
            <a:chExt cx="605871" cy="523294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1613F101-8693-434C-CA5C-9E8C27740400}"/>
                </a:ext>
              </a:extLst>
            </p:cNvPr>
            <p:cNvSpPr/>
            <p:nvPr/>
          </p:nvSpPr>
          <p:spPr>
            <a:xfrm>
              <a:off x="4737915" y="4479712"/>
              <a:ext cx="605871" cy="523294"/>
            </a:xfrm>
            <a:prstGeom prst="rect">
              <a:avLst/>
            </a:prstGeom>
            <a:solidFill>
              <a:srgbClr val="BCBCB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985E019B-8A7A-E17F-4724-C7D832849F73}"/>
                </a:ext>
              </a:extLst>
            </p:cNvPr>
            <p:cNvGrpSpPr/>
            <p:nvPr/>
          </p:nvGrpSpPr>
          <p:grpSpPr>
            <a:xfrm>
              <a:off x="4867948" y="4559652"/>
              <a:ext cx="404527" cy="365125"/>
              <a:chOff x="3355975" y="954088"/>
              <a:chExt cx="733426" cy="661987"/>
            </a:xfrm>
            <a:solidFill>
              <a:srgbClr val="004A8F"/>
            </a:solidFill>
          </p:grpSpPr>
          <p:sp>
            <p:nvSpPr>
              <p:cNvPr id="5" name="Rectangle 6">
                <a:extLst>
                  <a:ext uri="{FF2B5EF4-FFF2-40B4-BE49-F238E27FC236}">
                    <a16:creationId xmlns:a16="http://schemas.microsoft.com/office/drawing/2014/main" id="{084AF723-D542-9FA9-7A0D-4061D524936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76625" y="1155700"/>
                <a:ext cx="293688" cy="19050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/>
                <a:endParaRPr lang="id-ID"/>
              </a:p>
            </p:txBody>
          </p:sp>
          <p:sp>
            <p:nvSpPr>
              <p:cNvPr id="6" name="Rectangle 7">
                <a:extLst>
                  <a:ext uri="{FF2B5EF4-FFF2-40B4-BE49-F238E27FC236}">
                    <a16:creationId xmlns:a16="http://schemas.microsoft.com/office/drawing/2014/main" id="{6DAF7AAC-E691-EF93-FF2A-1C16DC3ED3E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76625" y="1238250"/>
                <a:ext cx="236538" cy="20637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/>
                <a:endParaRPr lang="id-ID"/>
              </a:p>
            </p:txBody>
          </p:sp>
          <p:sp>
            <p:nvSpPr>
              <p:cNvPr id="8" name="Rectangle 8">
                <a:extLst>
                  <a:ext uri="{FF2B5EF4-FFF2-40B4-BE49-F238E27FC236}">
                    <a16:creationId xmlns:a16="http://schemas.microsoft.com/office/drawing/2014/main" id="{07EA7B48-4ED4-83A0-65F8-50352199F41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76625" y="1325563"/>
                <a:ext cx="173038" cy="20637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/>
                <a:endParaRPr lang="id-ID"/>
              </a:p>
            </p:txBody>
          </p:sp>
          <p:grpSp>
            <p:nvGrpSpPr>
              <p:cNvPr id="9" name="Group 8">
                <a:extLst>
                  <a:ext uri="{FF2B5EF4-FFF2-40B4-BE49-F238E27FC236}">
                    <a16:creationId xmlns:a16="http://schemas.microsoft.com/office/drawing/2014/main" id="{18C29597-73B0-E809-4C20-C8FAC3F31D3C}"/>
                  </a:ext>
                </a:extLst>
              </p:cNvPr>
              <p:cNvGrpSpPr/>
              <p:nvPr/>
            </p:nvGrpSpPr>
            <p:grpSpPr>
              <a:xfrm>
                <a:off x="3355975" y="954088"/>
                <a:ext cx="733426" cy="661987"/>
                <a:chOff x="3355975" y="954088"/>
                <a:chExt cx="733426" cy="661987"/>
              </a:xfrm>
              <a:grpFill/>
            </p:grpSpPr>
            <p:sp>
              <p:nvSpPr>
                <p:cNvPr id="15" name="Freeform 5">
                  <a:extLst>
                    <a:ext uri="{FF2B5EF4-FFF2-40B4-BE49-F238E27FC236}">
                      <a16:creationId xmlns:a16="http://schemas.microsoft.com/office/drawing/2014/main" id="{D34028A0-EBD8-83BB-FD7D-E7E791930CA7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3355975" y="954088"/>
                  <a:ext cx="534988" cy="661987"/>
                </a:xfrm>
                <a:custGeom>
                  <a:avLst/>
                  <a:gdLst>
                    <a:gd name="T0" fmla="*/ 312 w 337"/>
                    <a:gd name="T1" fmla="*/ 392 h 417"/>
                    <a:gd name="T2" fmla="*/ 25 w 337"/>
                    <a:gd name="T3" fmla="*/ 392 h 417"/>
                    <a:gd name="T4" fmla="*/ 25 w 337"/>
                    <a:gd name="T5" fmla="*/ 101 h 417"/>
                    <a:gd name="T6" fmla="*/ 100 w 337"/>
                    <a:gd name="T7" fmla="*/ 101 h 417"/>
                    <a:gd name="T8" fmla="*/ 100 w 337"/>
                    <a:gd name="T9" fmla="*/ 26 h 417"/>
                    <a:gd name="T10" fmla="*/ 312 w 337"/>
                    <a:gd name="T11" fmla="*/ 26 h 417"/>
                    <a:gd name="T12" fmla="*/ 312 w 337"/>
                    <a:gd name="T13" fmla="*/ 134 h 417"/>
                    <a:gd name="T14" fmla="*/ 337 w 337"/>
                    <a:gd name="T15" fmla="*/ 108 h 417"/>
                    <a:gd name="T16" fmla="*/ 337 w 337"/>
                    <a:gd name="T17" fmla="*/ 0 h 417"/>
                    <a:gd name="T18" fmla="*/ 89 w 337"/>
                    <a:gd name="T19" fmla="*/ 0 h 417"/>
                    <a:gd name="T20" fmla="*/ 0 w 337"/>
                    <a:gd name="T21" fmla="*/ 89 h 417"/>
                    <a:gd name="T22" fmla="*/ 0 w 337"/>
                    <a:gd name="T23" fmla="*/ 417 h 417"/>
                    <a:gd name="T24" fmla="*/ 337 w 337"/>
                    <a:gd name="T25" fmla="*/ 417 h 417"/>
                    <a:gd name="T26" fmla="*/ 337 w 337"/>
                    <a:gd name="T27" fmla="*/ 286 h 417"/>
                    <a:gd name="T28" fmla="*/ 312 w 337"/>
                    <a:gd name="T29" fmla="*/ 312 h 417"/>
                    <a:gd name="T30" fmla="*/ 312 w 337"/>
                    <a:gd name="T31" fmla="*/ 392 h 417"/>
                    <a:gd name="T32" fmla="*/ 37 w 337"/>
                    <a:gd name="T33" fmla="*/ 88 h 417"/>
                    <a:gd name="T34" fmla="*/ 88 w 337"/>
                    <a:gd name="T35" fmla="*/ 37 h 417"/>
                    <a:gd name="T36" fmla="*/ 88 w 337"/>
                    <a:gd name="T37" fmla="*/ 88 h 417"/>
                    <a:gd name="T38" fmla="*/ 37 w 337"/>
                    <a:gd name="T39" fmla="*/ 88 h 4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</a:cxnLst>
                  <a:rect l="0" t="0" r="r" b="b"/>
                  <a:pathLst>
                    <a:path w="337" h="417">
                      <a:moveTo>
                        <a:pt x="312" y="392"/>
                      </a:moveTo>
                      <a:lnTo>
                        <a:pt x="25" y="392"/>
                      </a:lnTo>
                      <a:lnTo>
                        <a:pt x="25" y="101"/>
                      </a:lnTo>
                      <a:lnTo>
                        <a:pt x="100" y="101"/>
                      </a:lnTo>
                      <a:lnTo>
                        <a:pt x="100" y="26"/>
                      </a:lnTo>
                      <a:lnTo>
                        <a:pt x="312" y="26"/>
                      </a:lnTo>
                      <a:lnTo>
                        <a:pt x="312" y="134"/>
                      </a:lnTo>
                      <a:lnTo>
                        <a:pt x="337" y="108"/>
                      </a:lnTo>
                      <a:lnTo>
                        <a:pt x="337" y="0"/>
                      </a:lnTo>
                      <a:lnTo>
                        <a:pt x="89" y="0"/>
                      </a:lnTo>
                      <a:lnTo>
                        <a:pt x="0" y="89"/>
                      </a:lnTo>
                      <a:lnTo>
                        <a:pt x="0" y="417"/>
                      </a:lnTo>
                      <a:lnTo>
                        <a:pt x="337" y="417"/>
                      </a:lnTo>
                      <a:lnTo>
                        <a:pt x="337" y="286"/>
                      </a:lnTo>
                      <a:lnTo>
                        <a:pt x="312" y="312"/>
                      </a:lnTo>
                      <a:lnTo>
                        <a:pt x="312" y="392"/>
                      </a:lnTo>
                      <a:close/>
                      <a:moveTo>
                        <a:pt x="37" y="88"/>
                      </a:moveTo>
                      <a:lnTo>
                        <a:pt x="88" y="37"/>
                      </a:lnTo>
                      <a:lnTo>
                        <a:pt x="88" y="88"/>
                      </a:lnTo>
                      <a:lnTo>
                        <a:pt x="37" y="8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/>
                  <a:endParaRPr lang="id-ID"/>
                </a:p>
              </p:txBody>
            </p:sp>
            <p:sp>
              <p:nvSpPr>
                <p:cNvPr id="16" name="Freeform 9">
                  <a:extLst>
                    <a:ext uri="{FF2B5EF4-FFF2-40B4-BE49-F238E27FC236}">
                      <a16:creationId xmlns:a16="http://schemas.microsoft.com/office/drawing/2014/main" id="{5EB3136D-F547-5125-4E3A-A3999283634C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3659188" y="1069975"/>
                  <a:ext cx="430213" cy="430212"/>
                </a:xfrm>
                <a:custGeom>
                  <a:avLst/>
                  <a:gdLst>
                    <a:gd name="T0" fmla="*/ 146 w 271"/>
                    <a:gd name="T1" fmla="*/ 35 h 271"/>
                    <a:gd name="T2" fmla="*/ 121 w 271"/>
                    <a:gd name="T3" fmla="*/ 61 h 271"/>
                    <a:gd name="T4" fmla="*/ 26 w 271"/>
                    <a:gd name="T5" fmla="*/ 156 h 271"/>
                    <a:gd name="T6" fmla="*/ 0 w 271"/>
                    <a:gd name="T7" fmla="*/ 271 h 271"/>
                    <a:gd name="T8" fmla="*/ 115 w 271"/>
                    <a:gd name="T9" fmla="*/ 245 h 271"/>
                    <a:gd name="T10" fmla="*/ 121 w 271"/>
                    <a:gd name="T11" fmla="*/ 239 h 271"/>
                    <a:gd name="T12" fmla="*/ 146 w 271"/>
                    <a:gd name="T13" fmla="*/ 213 h 271"/>
                    <a:gd name="T14" fmla="*/ 271 w 271"/>
                    <a:gd name="T15" fmla="*/ 89 h 271"/>
                    <a:gd name="T16" fmla="*/ 182 w 271"/>
                    <a:gd name="T17" fmla="*/ 0 h 271"/>
                    <a:gd name="T18" fmla="*/ 146 w 271"/>
                    <a:gd name="T19" fmla="*/ 35 h 271"/>
                    <a:gd name="T20" fmla="*/ 226 w 271"/>
                    <a:gd name="T21" fmla="*/ 68 h 271"/>
                    <a:gd name="T22" fmla="*/ 87 w 271"/>
                    <a:gd name="T23" fmla="*/ 207 h 271"/>
                    <a:gd name="T24" fmla="*/ 67 w 271"/>
                    <a:gd name="T25" fmla="*/ 187 h 271"/>
                    <a:gd name="T26" fmla="*/ 206 w 271"/>
                    <a:gd name="T27" fmla="*/ 48 h 271"/>
                    <a:gd name="T28" fmla="*/ 226 w 271"/>
                    <a:gd name="T29" fmla="*/ 68 h 271"/>
                    <a:gd name="T30" fmla="*/ 61 w 271"/>
                    <a:gd name="T31" fmla="*/ 181 h 271"/>
                    <a:gd name="T32" fmla="*/ 43 w 271"/>
                    <a:gd name="T33" fmla="*/ 163 h 271"/>
                    <a:gd name="T34" fmla="*/ 182 w 271"/>
                    <a:gd name="T35" fmla="*/ 24 h 271"/>
                    <a:gd name="T36" fmla="*/ 199 w 271"/>
                    <a:gd name="T37" fmla="*/ 42 h 271"/>
                    <a:gd name="T38" fmla="*/ 61 w 271"/>
                    <a:gd name="T39" fmla="*/ 181 h 271"/>
                    <a:gd name="T40" fmla="*/ 55 w 271"/>
                    <a:gd name="T41" fmla="*/ 187 h 271"/>
                    <a:gd name="T42" fmla="*/ 55 w 271"/>
                    <a:gd name="T43" fmla="*/ 187 h 271"/>
                    <a:gd name="T44" fmla="*/ 87 w 271"/>
                    <a:gd name="T45" fmla="*/ 219 h 271"/>
                    <a:gd name="T46" fmla="*/ 87 w 271"/>
                    <a:gd name="T47" fmla="*/ 219 h 271"/>
                    <a:gd name="T48" fmla="*/ 98 w 271"/>
                    <a:gd name="T49" fmla="*/ 230 h 271"/>
                    <a:gd name="T50" fmla="*/ 56 w 271"/>
                    <a:gd name="T51" fmla="*/ 240 h 271"/>
                    <a:gd name="T52" fmla="*/ 30 w 271"/>
                    <a:gd name="T53" fmla="*/ 215 h 271"/>
                    <a:gd name="T54" fmla="*/ 40 w 271"/>
                    <a:gd name="T55" fmla="*/ 172 h 271"/>
                    <a:gd name="T56" fmla="*/ 55 w 271"/>
                    <a:gd name="T57" fmla="*/ 187 h 271"/>
                    <a:gd name="T58" fmla="*/ 107 w 271"/>
                    <a:gd name="T59" fmla="*/ 227 h 271"/>
                    <a:gd name="T60" fmla="*/ 93 w 271"/>
                    <a:gd name="T61" fmla="*/ 213 h 271"/>
                    <a:gd name="T62" fmla="*/ 232 w 271"/>
                    <a:gd name="T63" fmla="*/ 75 h 271"/>
                    <a:gd name="T64" fmla="*/ 246 w 271"/>
                    <a:gd name="T65" fmla="*/ 89 h 271"/>
                    <a:gd name="T66" fmla="*/ 107 w 271"/>
                    <a:gd name="T67" fmla="*/ 227 h 27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</a:cxnLst>
                  <a:rect l="0" t="0" r="r" b="b"/>
                  <a:pathLst>
                    <a:path w="271" h="271">
                      <a:moveTo>
                        <a:pt x="146" y="35"/>
                      </a:moveTo>
                      <a:lnTo>
                        <a:pt x="121" y="61"/>
                      </a:lnTo>
                      <a:lnTo>
                        <a:pt x="26" y="156"/>
                      </a:lnTo>
                      <a:lnTo>
                        <a:pt x="0" y="271"/>
                      </a:lnTo>
                      <a:lnTo>
                        <a:pt x="115" y="245"/>
                      </a:lnTo>
                      <a:lnTo>
                        <a:pt x="121" y="239"/>
                      </a:lnTo>
                      <a:lnTo>
                        <a:pt x="146" y="213"/>
                      </a:lnTo>
                      <a:lnTo>
                        <a:pt x="271" y="89"/>
                      </a:lnTo>
                      <a:lnTo>
                        <a:pt x="182" y="0"/>
                      </a:lnTo>
                      <a:lnTo>
                        <a:pt x="146" y="35"/>
                      </a:lnTo>
                      <a:close/>
                      <a:moveTo>
                        <a:pt x="226" y="68"/>
                      </a:moveTo>
                      <a:lnTo>
                        <a:pt x="87" y="207"/>
                      </a:lnTo>
                      <a:lnTo>
                        <a:pt x="67" y="187"/>
                      </a:lnTo>
                      <a:lnTo>
                        <a:pt x="206" y="48"/>
                      </a:lnTo>
                      <a:lnTo>
                        <a:pt x="226" y="68"/>
                      </a:lnTo>
                      <a:close/>
                      <a:moveTo>
                        <a:pt x="61" y="181"/>
                      </a:moveTo>
                      <a:lnTo>
                        <a:pt x="43" y="163"/>
                      </a:lnTo>
                      <a:lnTo>
                        <a:pt x="182" y="24"/>
                      </a:lnTo>
                      <a:lnTo>
                        <a:pt x="199" y="42"/>
                      </a:lnTo>
                      <a:lnTo>
                        <a:pt x="61" y="181"/>
                      </a:lnTo>
                      <a:close/>
                      <a:moveTo>
                        <a:pt x="55" y="187"/>
                      </a:moveTo>
                      <a:lnTo>
                        <a:pt x="55" y="187"/>
                      </a:lnTo>
                      <a:lnTo>
                        <a:pt x="87" y="219"/>
                      </a:lnTo>
                      <a:lnTo>
                        <a:pt x="87" y="219"/>
                      </a:lnTo>
                      <a:lnTo>
                        <a:pt x="98" y="230"/>
                      </a:lnTo>
                      <a:lnTo>
                        <a:pt x="56" y="240"/>
                      </a:lnTo>
                      <a:lnTo>
                        <a:pt x="30" y="215"/>
                      </a:lnTo>
                      <a:lnTo>
                        <a:pt x="40" y="172"/>
                      </a:lnTo>
                      <a:lnTo>
                        <a:pt x="55" y="187"/>
                      </a:lnTo>
                      <a:close/>
                      <a:moveTo>
                        <a:pt x="107" y="227"/>
                      </a:moveTo>
                      <a:lnTo>
                        <a:pt x="93" y="213"/>
                      </a:lnTo>
                      <a:lnTo>
                        <a:pt x="232" y="75"/>
                      </a:lnTo>
                      <a:lnTo>
                        <a:pt x="246" y="89"/>
                      </a:lnTo>
                      <a:lnTo>
                        <a:pt x="107" y="227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/>
                  <a:endParaRPr lang="id-ID"/>
                </a:p>
              </p:txBody>
            </p:sp>
          </p:grpSp>
        </p:grp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815DFB10-CECD-866B-AEF6-53D372B92006}"/>
              </a:ext>
            </a:extLst>
          </p:cNvPr>
          <p:cNvGrpSpPr/>
          <p:nvPr/>
        </p:nvGrpSpPr>
        <p:grpSpPr>
          <a:xfrm>
            <a:off x="6846254" y="5083880"/>
            <a:ext cx="510151" cy="440620"/>
            <a:chOff x="4737915" y="5042543"/>
            <a:chExt cx="605871" cy="523294"/>
          </a:xfrm>
        </p:grpSpPr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AFD6519E-175A-11C7-AF5B-C945E2511411}"/>
                </a:ext>
              </a:extLst>
            </p:cNvPr>
            <p:cNvSpPr/>
            <p:nvPr/>
          </p:nvSpPr>
          <p:spPr>
            <a:xfrm>
              <a:off x="4737915" y="5042543"/>
              <a:ext cx="605871" cy="523294"/>
            </a:xfrm>
            <a:prstGeom prst="rect">
              <a:avLst/>
            </a:prstGeom>
            <a:solidFill>
              <a:srgbClr val="BCBCB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19" name="Picture 18">
              <a:extLst>
                <a:ext uri="{FF2B5EF4-FFF2-40B4-BE49-F238E27FC236}">
                  <a16:creationId xmlns:a16="http://schemas.microsoft.com/office/drawing/2014/main" id="{8533915B-3706-164C-33BD-C25FA60E4D1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84405" y="5066925"/>
              <a:ext cx="462161" cy="47395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4161469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 Placeholder 28">
            <a:extLst>
              <a:ext uri="{FF2B5EF4-FFF2-40B4-BE49-F238E27FC236}">
                <a16:creationId xmlns:a16="http://schemas.microsoft.com/office/drawing/2014/main" id="{12E597CB-3A2D-8AF2-668F-45082661499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0" name="Text Placeholder 29">
            <a:extLst>
              <a:ext uri="{FF2B5EF4-FFF2-40B4-BE49-F238E27FC236}">
                <a16:creationId xmlns:a16="http://schemas.microsoft.com/office/drawing/2014/main" id="{D3BD5917-DF91-6043-0CA2-1FE7C1ECABD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Text Placeholder 30">
            <a:extLst>
              <a:ext uri="{FF2B5EF4-FFF2-40B4-BE49-F238E27FC236}">
                <a16:creationId xmlns:a16="http://schemas.microsoft.com/office/drawing/2014/main" id="{B5BDCAE3-CBB4-7282-EB4C-2F8E99A6B2F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2" name="Text Placeholder 31">
            <a:extLst>
              <a:ext uri="{FF2B5EF4-FFF2-40B4-BE49-F238E27FC236}">
                <a16:creationId xmlns:a16="http://schemas.microsoft.com/office/drawing/2014/main" id="{B4CC4F5C-1078-8110-79D8-D1CAD86526F5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3" name="Text Placeholder 32">
            <a:extLst>
              <a:ext uri="{FF2B5EF4-FFF2-40B4-BE49-F238E27FC236}">
                <a16:creationId xmlns:a16="http://schemas.microsoft.com/office/drawing/2014/main" id="{A20B8332-652C-2E2C-EE45-B266B9C26712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4" name="Text Placeholder 33">
            <a:extLst>
              <a:ext uri="{FF2B5EF4-FFF2-40B4-BE49-F238E27FC236}">
                <a16:creationId xmlns:a16="http://schemas.microsoft.com/office/drawing/2014/main" id="{A0DD1DF3-2BFC-8836-0FC6-63901E0A910F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5" name="Text Placeholder 34">
            <a:extLst>
              <a:ext uri="{FF2B5EF4-FFF2-40B4-BE49-F238E27FC236}">
                <a16:creationId xmlns:a16="http://schemas.microsoft.com/office/drawing/2014/main" id="{F2E0B475-1C26-0113-9ABB-20D31841205C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6" name="Text Placeholder 35">
            <a:extLst>
              <a:ext uri="{FF2B5EF4-FFF2-40B4-BE49-F238E27FC236}">
                <a16:creationId xmlns:a16="http://schemas.microsoft.com/office/drawing/2014/main" id="{8AFFA435-B7C4-DF21-F9E8-94CD1450CFE1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7" name="Text Placeholder 36">
            <a:extLst>
              <a:ext uri="{FF2B5EF4-FFF2-40B4-BE49-F238E27FC236}">
                <a16:creationId xmlns:a16="http://schemas.microsoft.com/office/drawing/2014/main" id="{0027287F-CD06-476B-180E-5454518448D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8" name="Text Placeholder 37">
            <a:extLst>
              <a:ext uri="{FF2B5EF4-FFF2-40B4-BE49-F238E27FC236}">
                <a16:creationId xmlns:a16="http://schemas.microsoft.com/office/drawing/2014/main" id="{2BCD2A98-CA70-B12A-3D27-2496EE5A9CFF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9" name="Text Placeholder 38">
            <a:extLst>
              <a:ext uri="{FF2B5EF4-FFF2-40B4-BE49-F238E27FC236}">
                <a16:creationId xmlns:a16="http://schemas.microsoft.com/office/drawing/2014/main" id="{069D5FFE-33E4-45B2-B15D-199B843FCD2E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0" name="Text Placeholder 39">
            <a:extLst>
              <a:ext uri="{FF2B5EF4-FFF2-40B4-BE49-F238E27FC236}">
                <a16:creationId xmlns:a16="http://schemas.microsoft.com/office/drawing/2014/main" id="{E8C9D916-AEC8-99C4-E376-EC763D64CC72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FD3754B-5EC7-4131-82D5-89508C1399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412097" y="6310312"/>
            <a:ext cx="1779903" cy="365125"/>
          </a:xfrm>
        </p:spPr>
        <p:txBody>
          <a:bodyPr/>
          <a:lstStyle/>
          <a:p>
            <a:r>
              <a:rPr lang="en-US"/>
              <a:t>IIIEC 2023 - XXXX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10010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5018D2-753E-4A5A-8F05-B0C867A4BC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3DF1C-118D-4D6B-896F-D9C5BDA18C0E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B86D1EE-B45E-4AA1-8455-94EBC523F4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IIIEC 2023 - XXXX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D247997-B0F3-436C-9A2A-D06C97270E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ctr"/>
            <a:r>
              <a:rPr lang="en-US"/>
              <a:t>30</a:t>
            </a:r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6C1EAD90-9268-43B1-B3DC-4AD2B4F6C41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67C667BB-1CE7-4818-8EFE-B0A5541DC253}"/>
              </a:ext>
            </a:extLst>
          </p:cNvPr>
          <p:cNvSpPr>
            <a:spLocks noGrp="1"/>
          </p:cNvSpPr>
          <p:nvPr>
            <p:ph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936599AE-2A6C-4FD5-A65F-F5F7074C1702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8705AE77-3C78-E9E2-0755-B09E3DF75FD8}"/>
              </a:ext>
            </a:extLst>
          </p:cNvPr>
          <p:cNvGrpSpPr/>
          <p:nvPr/>
        </p:nvGrpSpPr>
        <p:grpSpPr>
          <a:xfrm>
            <a:off x="1851594" y="6229540"/>
            <a:ext cx="1908000" cy="523220"/>
            <a:chOff x="9196963" y="6229540"/>
            <a:chExt cx="1908000" cy="523220"/>
          </a:xfrm>
        </p:grpSpPr>
        <p:sp>
          <p:nvSpPr>
            <p:cNvPr id="2" name="Arrow: Chevron 1">
              <a:extLst>
                <a:ext uri="{FF2B5EF4-FFF2-40B4-BE49-F238E27FC236}">
                  <a16:creationId xmlns:a16="http://schemas.microsoft.com/office/drawing/2014/main" id="{5CF9AE95-DB87-9638-6291-510F96F3BDAB}"/>
                </a:ext>
              </a:extLst>
            </p:cNvPr>
            <p:cNvSpPr/>
            <p:nvPr/>
          </p:nvSpPr>
          <p:spPr>
            <a:xfrm>
              <a:off x="9196963" y="6248379"/>
              <a:ext cx="1908000" cy="465282"/>
            </a:xfrm>
            <a:prstGeom prst="chevron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rgbClr val="004A8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9D8ADA8F-6E8B-3A19-70F9-284FA8625350}"/>
                </a:ext>
              </a:extLst>
            </p:cNvPr>
            <p:cNvSpPr txBox="1"/>
            <p:nvPr/>
          </p:nvSpPr>
          <p:spPr>
            <a:xfrm>
              <a:off x="9433132" y="6229540"/>
              <a:ext cx="143566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rtl="1"/>
              <a:r>
                <a:rPr lang="en-US" sz="1400" dirty="0">
                  <a:solidFill>
                    <a:srgbClr val="004A8F"/>
                  </a:solidFill>
                  <a:cs typeface="B Nazanin" panose="00000400000000000000" pitchFamily="2" charset="-78"/>
                </a:rPr>
                <a:t>Introduction and history</a:t>
              </a:r>
            </a:p>
          </p:txBody>
        </p:sp>
      </p:grpSp>
      <p:sp>
        <p:nvSpPr>
          <p:cNvPr id="11" name="Arrow: Chevron 10">
            <a:extLst>
              <a:ext uri="{FF2B5EF4-FFF2-40B4-BE49-F238E27FC236}">
                <a16:creationId xmlns:a16="http://schemas.microsoft.com/office/drawing/2014/main" id="{702DE8D7-BCA6-7A26-19F4-0B834105E933}"/>
              </a:ext>
            </a:extLst>
          </p:cNvPr>
          <p:cNvSpPr/>
          <p:nvPr/>
        </p:nvSpPr>
        <p:spPr>
          <a:xfrm>
            <a:off x="7279571" y="6262479"/>
            <a:ext cx="1908000" cy="465282"/>
          </a:xfrm>
          <a:prstGeom prst="chevron">
            <a:avLst/>
          </a:prstGeom>
          <a:solidFill>
            <a:srgbClr val="004A8F"/>
          </a:solidFill>
          <a:ln w="28575">
            <a:solidFill>
              <a:srgbClr val="004A8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8C6456E-485C-3FF5-6C2C-D35351A949A0}"/>
              </a:ext>
            </a:extLst>
          </p:cNvPr>
          <p:cNvSpPr txBox="1"/>
          <p:nvPr/>
        </p:nvSpPr>
        <p:spPr>
          <a:xfrm>
            <a:off x="7515741" y="6335106"/>
            <a:ext cx="143566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en-US" sz="1400" dirty="0">
                <a:solidFill>
                  <a:schemeClr val="bg1">
                    <a:lumMod val="95000"/>
                  </a:schemeClr>
                </a:solidFill>
                <a:cs typeface="B Nazanin" panose="00000400000000000000" pitchFamily="2" charset="-78"/>
              </a:rPr>
              <a:t>4</a:t>
            </a:r>
            <a:r>
              <a:rPr lang="en-US" sz="1400" baseline="30000" dirty="0">
                <a:solidFill>
                  <a:schemeClr val="bg1">
                    <a:lumMod val="95000"/>
                  </a:schemeClr>
                </a:solidFill>
                <a:cs typeface="B Nazanin" panose="00000400000000000000" pitchFamily="2" charset="-78"/>
              </a:rPr>
              <a:t>th</a:t>
            </a:r>
            <a:r>
              <a:rPr lang="en-US" sz="1400" dirty="0">
                <a:solidFill>
                  <a:schemeClr val="bg1">
                    <a:lumMod val="95000"/>
                  </a:schemeClr>
                </a:solidFill>
                <a:cs typeface="B Nazanin" panose="00000400000000000000" pitchFamily="2" charset="-78"/>
              </a:rPr>
              <a:t> section</a:t>
            </a:r>
          </a:p>
        </p:txBody>
      </p:sp>
      <p:sp>
        <p:nvSpPr>
          <p:cNvPr id="14" name="Arrow: Chevron 13">
            <a:extLst>
              <a:ext uri="{FF2B5EF4-FFF2-40B4-BE49-F238E27FC236}">
                <a16:creationId xmlns:a16="http://schemas.microsoft.com/office/drawing/2014/main" id="{787D59EE-D352-3341-F268-F9ACE2C65B03}"/>
              </a:ext>
            </a:extLst>
          </p:cNvPr>
          <p:cNvSpPr/>
          <p:nvPr/>
        </p:nvSpPr>
        <p:spPr>
          <a:xfrm>
            <a:off x="5449113" y="6251483"/>
            <a:ext cx="1908000" cy="465282"/>
          </a:xfrm>
          <a:prstGeom prst="chevron">
            <a:avLst/>
          </a:prstGeom>
          <a:solidFill>
            <a:srgbClr val="004A8F"/>
          </a:solidFill>
          <a:ln w="28575">
            <a:solidFill>
              <a:srgbClr val="004A8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9C717F0-64AE-E082-7E3F-566072857D02}"/>
              </a:ext>
            </a:extLst>
          </p:cNvPr>
          <p:cNvSpPr txBox="1"/>
          <p:nvPr/>
        </p:nvSpPr>
        <p:spPr>
          <a:xfrm>
            <a:off x="5681724" y="6341813"/>
            <a:ext cx="143566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95000"/>
                  </a:schemeClr>
                </a:solidFill>
                <a:cs typeface="B Nazanin" panose="00000400000000000000" pitchFamily="2" charset="-78"/>
              </a:rPr>
              <a:t>3</a:t>
            </a:r>
            <a:r>
              <a:rPr lang="en-US" sz="1400" baseline="30000" dirty="0">
                <a:solidFill>
                  <a:schemeClr val="bg1">
                    <a:lumMod val="95000"/>
                  </a:schemeClr>
                </a:solidFill>
                <a:cs typeface="B Nazanin" panose="00000400000000000000" pitchFamily="2" charset="-78"/>
              </a:rPr>
              <a:t>rd</a:t>
            </a:r>
            <a:r>
              <a:rPr lang="en-US" sz="1400" dirty="0">
                <a:solidFill>
                  <a:schemeClr val="bg1">
                    <a:lumMod val="95000"/>
                  </a:schemeClr>
                </a:solidFill>
                <a:cs typeface="B Nazanin" panose="00000400000000000000" pitchFamily="2" charset="-78"/>
              </a:rPr>
              <a:t> section</a:t>
            </a:r>
          </a:p>
        </p:txBody>
      </p:sp>
      <p:sp>
        <p:nvSpPr>
          <p:cNvPr id="17" name="Arrow: Chevron 16">
            <a:extLst>
              <a:ext uri="{FF2B5EF4-FFF2-40B4-BE49-F238E27FC236}">
                <a16:creationId xmlns:a16="http://schemas.microsoft.com/office/drawing/2014/main" id="{60CD0C82-B819-0510-BA76-5C8B412DD88B}"/>
              </a:ext>
            </a:extLst>
          </p:cNvPr>
          <p:cNvSpPr/>
          <p:nvPr/>
        </p:nvSpPr>
        <p:spPr>
          <a:xfrm>
            <a:off x="3663584" y="6242894"/>
            <a:ext cx="1908000" cy="465282"/>
          </a:xfrm>
          <a:prstGeom prst="chevron">
            <a:avLst/>
          </a:prstGeom>
          <a:solidFill>
            <a:srgbClr val="004A8F"/>
          </a:solidFill>
          <a:ln w="28575">
            <a:solidFill>
              <a:srgbClr val="004A8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6CB2A070-48D9-26CC-D53D-AF3FF3FA36D0}"/>
              </a:ext>
            </a:extLst>
          </p:cNvPr>
          <p:cNvSpPr txBox="1"/>
          <p:nvPr/>
        </p:nvSpPr>
        <p:spPr>
          <a:xfrm>
            <a:off x="3903313" y="6329881"/>
            <a:ext cx="143566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95000"/>
                  </a:schemeClr>
                </a:solidFill>
                <a:cs typeface="B Nazanin" panose="00000400000000000000" pitchFamily="2" charset="-78"/>
              </a:rPr>
              <a:t>2</a:t>
            </a:r>
            <a:r>
              <a:rPr lang="en-US" sz="1400" baseline="30000" dirty="0">
                <a:solidFill>
                  <a:schemeClr val="bg1">
                    <a:lumMod val="95000"/>
                  </a:schemeClr>
                </a:solidFill>
                <a:cs typeface="B Nazanin" panose="00000400000000000000" pitchFamily="2" charset="-78"/>
              </a:rPr>
              <a:t>nd</a:t>
            </a:r>
            <a:r>
              <a:rPr lang="en-US" sz="1400" dirty="0">
                <a:solidFill>
                  <a:schemeClr val="bg1">
                    <a:lumMod val="95000"/>
                  </a:schemeClr>
                </a:solidFill>
                <a:cs typeface="B Nazanin" panose="00000400000000000000" pitchFamily="2" charset="-78"/>
              </a:rPr>
              <a:t> section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05092F66-8E50-265E-7CE2-B6B2642EB34C}"/>
              </a:ext>
            </a:extLst>
          </p:cNvPr>
          <p:cNvGrpSpPr/>
          <p:nvPr/>
        </p:nvGrpSpPr>
        <p:grpSpPr>
          <a:xfrm>
            <a:off x="9072857" y="6251129"/>
            <a:ext cx="1908000" cy="465282"/>
            <a:chOff x="1912633" y="6251129"/>
            <a:chExt cx="1908000" cy="465282"/>
          </a:xfrm>
        </p:grpSpPr>
        <p:sp>
          <p:nvSpPr>
            <p:cNvPr id="20" name="Arrow: Chevron 19">
              <a:extLst>
                <a:ext uri="{FF2B5EF4-FFF2-40B4-BE49-F238E27FC236}">
                  <a16:creationId xmlns:a16="http://schemas.microsoft.com/office/drawing/2014/main" id="{A6AABDFA-D8CE-9DAA-62EC-888DE2BE9450}"/>
                </a:ext>
              </a:extLst>
            </p:cNvPr>
            <p:cNvSpPr/>
            <p:nvPr/>
          </p:nvSpPr>
          <p:spPr>
            <a:xfrm>
              <a:off x="1912633" y="6251129"/>
              <a:ext cx="1908000" cy="465282"/>
            </a:xfrm>
            <a:prstGeom prst="chevron">
              <a:avLst/>
            </a:prstGeom>
            <a:solidFill>
              <a:srgbClr val="004A8F"/>
            </a:solidFill>
            <a:ln w="28575">
              <a:solidFill>
                <a:srgbClr val="004A8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F34A3525-C117-FCA7-FF3F-7E4A2FFE16A6}"/>
                </a:ext>
              </a:extLst>
            </p:cNvPr>
            <p:cNvSpPr txBox="1"/>
            <p:nvPr/>
          </p:nvSpPr>
          <p:spPr>
            <a:xfrm>
              <a:off x="2144901" y="6344614"/>
              <a:ext cx="143566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rtl="1"/>
              <a:r>
                <a:rPr lang="en-US" sz="1400" dirty="0">
                  <a:solidFill>
                    <a:schemeClr val="bg1">
                      <a:lumMod val="95000"/>
                    </a:schemeClr>
                  </a:solidFill>
                  <a:cs typeface="B Nazanin" panose="00000400000000000000" pitchFamily="2" charset="-78"/>
                </a:rPr>
                <a:t>Conclusion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12441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1F7607F-95A4-44CD-9C5E-2344C7F5AE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3DF1C-118D-4D6B-896F-D9C5BDA18C0E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804F76E-B68A-49A3-BE68-65F827FFF0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IIIEC 2023 - XXXX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3BBFB6-8596-40FF-8AE3-A1AE1B76CE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ctr"/>
            <a:r>
              <a:rPr lang="en-US"/>
              <a:t>30</a:t>
            </a:r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15C2151B-9469-4353-8BA0-BDF93FE768B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4C0E4B56-DF53-48BB-8B72-DBBDA68B8C46}"/>
              </a:ext>
            </a:extLst>
          </p:cNvPr>
          <p:cNvSpPr>
            <a:spLocks noGrp="1"/>
          </p:cNvSpPr>
          <p:nvPr>
            <p:ph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9003BC97-A51D-494B-BC92-A83A48A28F81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C2E370F4-2ECB-4B4F-A5C3-9C62E2F33059}"/>
              </a:ext>
            </a:extLst>
          </p:cNvPr>
          <p:cNvSpPr>
            <a:spLocks noGrp="1"/>
          </p:cNvSpPr>
          <p:nvPr>
            <p:ph sz="quarter" idx="19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12D4F968-C92D-C6DE-6004-1A7D3062B8BB}"/>
              </a:ext>
            </a:extLst>
          </p:cNvPr>
          <p:cNvGrpSpPr/>
          <p:nvPr/>
        </p:nvGrpSpPr>
        <p:grpSpPr>
          <a:xfrm>
            <a:off x="1851594" y="6229540"/>
            <a:ext cx="1908000" cy="523220"/>
            <a:chOff x="9196963" y="6229540"/>
            <a:chExt cx="1908000" cy="523220"/>
          </a:xfrm>
        </p:grpSpPr>
        <p:sp>
          <p:nvSpPr>
            <p:cNvPr id="6" name="Arrow: Chevron 5">
              <a:extLst>
                <a:ext uri="{FF2B5EF4-FFF2-40B4-BE49-F238E27FC236}">
                  <a16:creationId xmlns:a16="http://schemas.microsoft.com/office/drawing/2014/main" id="{602565D3-B291-3984-A69D-66F57D95021C}"/>
                </a:ext>
              </a:extLst>
            </p:cNvPr>
            <p:cNvSpPr/>
            <p:nvPr/>
          </p:nvSpPr>
          <p:spPr>
            <a:xfrm>
              <a:off x="9196963" y="6248379"/>
              <a:ext cx="1908000" cy="465282"/>
            </a:xfrm>
            <a:prstGeom prst="chevron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rgbClr val="004A8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E20D3443-762B-D7C8-CDD6-0D1CB576F8A5}"/>
                </a:ext>
              </a:extLst>
            </p:cNvPr>
            <p:cNvSpPr txBox="1"/>
            <p:nvPr/>
          </p:nvSpPr>
          <p:spPr>
            <a:xfrm>
              <a:off x="9433132" y="6229540"/>
              <a:ext cx="143566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rtl="1"/>
              <a:r>
                <a:rPr lang="en-US" sz="1400" dirty="0">
                  <a:solidFill>
                    <a:srgbClr val="004A8F"/>
                  </a:solidFill>
                  <a:cs typeface="B Nazanin" panose="00000400000000000000" pitchFamily="2" charset="-78"/>
                </a:rPr>
                <a:t>Introduction and history</a:t>
              </a:r>
            </a:p>
          </p:txBody>
        </p:sp>
      </p:grpSp>
      <p:sp>
        <p:nvSpPr>
          <p:cNvPr id="12" name="Arrow: Chevron 11">
            <a:extLst>
              <a:ext uri="{FF2B5EF4-FFF2-40B4-BE49-F238E27FC236}">
                <a16:creationId xmlns:a16="http://schemas.microsoft.com/office/drawing/2014/main" id="{3FA1C486-DF84-0011-E210-E78F325EFA1B}"/>
              </a:ext>
            </a:extLst>
          </p:cNvPr>
          <p:cNvSpPr/>
          <p:nvPr/>
        </p:nvSpPr>
        <p:spPr>
          <a:xfrm>
            <a:off x="7279571" y="6262479"/>
            <a:ext cx="1908000" cy="465282"/>
          </a:xfrm>
          <a:prstGeom prst="chevron">
            <a:avLst/>
          </a:prstGeom>
          <a:solidFill>
            <a:srgbClr val="004A8F"/>
          </a:solidFill>
          <a:ln w="28575">
            <a:solidFill>
              <a:srgbClr val="004A8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70E81F3-6F43-D065-8A17-0048A0427C9E}"/>
              </a:ext>
            </a:extLst>
          </p:cNvPr>
          <p:cNvSpPr txBox="1"/>
          <p:nvPr/>
        </p:nvSpPr>
        <p:spPr>
          <a:xfrm>
            <a:off x="7515741" y="6335106"/>
            <a:ext cx="143566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en-US" sz="1400" dirty="0">
                <a:solidFill>
                  <a:schemeClr val="bg1">
                    <a:lumMod val="95000"/>
                  </a:schemeClr>
                </a:solidFill>
                <a:cs typeface="B Nazanin" panose="00000400000000000000" pitchFamily="2" charset="-78"/>
              </a:rPr>
              <a:t>4</a:t>
            </a:r>
            <a:r>
              <a:rPr lang="en-US" sz="1400" baseline="30000" dirty="0">
                <a:solidFill>
                  <a:schemeClr val="bg1">
                    <a:lumMod val="95000"/>
                  </a:schemeClr>
                </a:solidFill>
                <a:cs typeface="B Nazanin" panose="00000400000000000000" pitchFamily="2" charset="-78"/>
              </a:rPr>
              <a:t>th</a:t>
            </a:r>
            <a:r>
              <a:rPr lang="en-US" sz="1400" dirty="0">
                <a:solidFill>
                  <a:schemeClr val="bg1">
                    <a:lumMod val="95000"/>
                  </a:schemeClr>
                </a:solidFill>
                <a:cs typeface="B Nazanin" panose="00000400000000000000" pitchFamily="2" charset="-78"/>
              </a:rPr>
              <a:t> section</a:t>
            </a:r>
          </a:p>
        </p:txBody>
      </p:sp>
      <p:sp>
        <p:nvSpPr>
          <p:cNvPr id="14" name="Arrow: Chevron 13">
            <a:extLst>
              <a:ext uri="{FF2B5EF4-FFF2-40B4-BE49-F238E27FC236}">
                <a16:creationId xmlns:a16="http://schemas.microsoft.com/office/drawing/2014/main" id="{0A8BCB02-12F9-EA4E-7405-313F7DEEB9E8}"/>
              </a:ext>
            </a:extLst>
          </p:cNvPr>
          <p:cNvSpPr/>
          <p:nvPr/>
        </p:nvSpPr>
        <p:spPr>
          <a:xfrm>
            <a:off x="5449113" y="6251483"/>
            <a:ext cx="1908000" cy="465282"/>
          </a:xfrm>
          <a:prstGeom prst="chevron">
            <a:avLst/>
          </a:prstGeom>
          <a:solidFill>
            <a:srgbClr val="004A8F"/>
          </a:solidFill>
          <a:ln w="28575">
            <a:solidFill>
              <a:srgbClr val="004A8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10768E0-BA1C-6806-AB44-F86BEAF0C744}"/>
              </a:ext>
            </a:extLst>
          </p:cNvPr>
          <p:cNvSpPr txBox="1"/>
          <p:nvPr/>
        </p:nvSpPr>
        <p:spPr>
          <a:xfrm>
            <a:off x="5681724" y="6341813"/>
            <a:ext cx="143566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95000"/>
                  </a:schemeClr>
                </a:solidFill>
                <a:cs typeface="B Nazanin" panose="00000400000000000000" pitchFamily="2" charset="-78"/>
              </a:rPr>
              <a:t>3</a:t>
            </a:r>
            <a:r>
              <a:rPr lang="en-US" sz="1400" baseline="30000" dirty="0">
                <a:solidFill>
                  <a:schemeClr val="bg1">
                    <a:lumMod val="95000"/>
                  </a:schemeClr>
                </a:solidFill>
                <a:cs typeface="B Nazanin" panose="00000400000000000000" pitchFamily="2" charset="-78"/>
              </a:rPr>
              <a:t>rd</a:t>
            </a:r>
            <a:r>
              <a:rPr lang="en-US" sz="1400" dirty="0">
                <a:solidFill>
                  <a:schemeClr val="bg1">
                    <a:lumMod val="95000"/>
                  </a:schemeClr>
                </a:solidFill>
                <a:cs typeface="B Nazanin" panose="00000400000000000000" pitchFamily="2" charset="-78"/>
              </a:rPr>
              <a:t> section</a:t>
            </a:r>
          </a:p>
        </p:txBody>
      </p:sp>
      <p:sp>
        <p:nvSpPr>
          <p:cNvPr id="16" name="Arrow: Chevron 15">
            <a:extLst>
              <a:ext uri="{FF2B5EF4-FFF2-40B4-BE49-F238E27FC236}">
                <a16:creationId xmlns:a16="http://schemas.microsoft.com/office/drawing/2014/main" id="{F51558B6-2E67-E4F2-A8CC-746A87381F66}"/>
              </a:ext>
            </a:extLst>
          </p:cNvPr>
          <p:cNvSpPr/>
          <p:nvPr/>
        </p:nvSpPr>
        <p:spPr>
          <a:xfrm>
            <a:off x="3663584" y="6242894"/>
            <a:ext cx="1908000" cy="465282"/>
          </a:xfrm>
          <a:prstGeom prst="chevron">
            <a:avLst/>
          </a:prstGeom>
          <a:solidFill>
            <a:srgbClr val="004A8F"/>
          </a:solidFill>
          <a:ln w="28575">
            <a:solidFill>
              <a:srgbClr val="004A8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AD1FD61-78A9-162B-ECA3-E27846FACC00}"/>
              </a:ext>
            </a:extLst>
          </p:cNvPr>
          <p:cNvSpPr txBox="1"/>
          <p:nvPr/>
        </p:nvSpPr>
        <p:spPr>
          <a:xfrm>
            <a:off x="3903313" y="6329881"/>
            <a:ext cx="143566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95000"/>
                  </a:schemeClr>
                </a:solidFill>
                <a:cs typeface="B Nazanin" panose="00000400000000000000" pitchFamily="2" charset="-78"/>
              </a:rPr>
              <a:t>2</a:t>
            </a:r>
            <a:r>
              <a:rPr lang="en-US" sz="1400" baseline="30000" dirty="0">
                <a:solidFill>
                  <a:schemeClr val="bg1">
                    <a:lumMod val="95000"/>
                  </a:schemeClr>
                </a:solidFill>
                <a:cs typeface="B Nazanin" panose="00000400000000000000" pitchFamily="2" charset="-78"/>
              </a:rPr>
              <a:t>nd</a:t>
            </a:r>
            <a:r>
              <a:rPr lang="en-US" sz="1400" dirty="0">
                <a:solidFill>
                  <a:schemeClr val="bg1">
                    <a:lumMod val="95000"/>
                  </a:schemeClr>
                </a:solidFill>
                <a:cs typeface="B Nazanin" panose="00000400000000000000" pitchFamily="2" charset="-78"/>
              </a:rPr>
              <a:t> section</a:t>
            </a: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0EC6DB33-8CB5-D771-ABBB-B8F00560547D}"/>
              </a:ext>
            </a:extLst>
          </p:cNvPr>
          <p:cNvGrpSpPr/>
          <p:nvPr/>
        </p:nvGrpSpPr>
        <p:grpSpPr>
          <a:xfrm>
            <a:off x="9072857" y="6251129"/>
            <a:ext cx="1908000" cy="465282"/>
            <a:chOff x="1912633" y="6251129"/>
            <a:chExt cx="1908000" cy="465282"/>
          </a:xfrm>
        </p:grpSpPr>
        <p:sp>
          <p:nvSpPr>
            <p:cNvPr id="19" name="Arrow: Chevron 18">
              <a:extLst>
                <a:ext uri="{FF2B5EF4-FFF2-40B4-BE49-F238E27FC236}">
                  <a16:creationId xmlns:a16="http://schemas.microsoft.com/office/drawing/2014/main" id="{D864B7BD-F210-B408-E543-35E92A8D2488}"/>
                </a:ext>
              </a:extLst>
            </p:cNvPr>
            <p:cNvSpPr/>
            <p:nvPr/>
          </p:nvSpPr>
          <p:spPr>
            <a:xfrm>
              <a:off x="1912633" y="6251129"/>
              <a:ext cx="1908000" cy="465282"/>
            </a:xfrm>
            <a:prstGeom prst="chevron">
              <a:avLst/>
            </a:prstGeom>
            <a:solidFill>
              <a:srgbClr val="004A8F"/>
            </a:solidFill>
            <a:ln w="28575">
              <a:solidFill>
                <a:srgbClr val="004A8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94589959-EA97-4EC1-27C1-03BE780F7581}"/>
                </a:ext>
              </a:extLst>
            </p:cNvPr>
            <p:cNvSpPr txBox="1"/>
            <p:nvPr/>
          </p:nvSpPr>
          <p:spPr>
            <a:xfrm>
              <a:off x="2144901" y="6344614"/>
              <a:ext cx="143566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rtl="1"/>
              <a:r>
                <a:rPr lang="en-US" sz="1400" dirty="0">
                  <a:solidFill>
                    <a:schemeClr val="bg1">
                      <a:lumMod val="95000"/>
                    </a:schemeClr>
                  </a:solidFill>
                  <a:cs typeface="B Nazanin" panose="00000400000000000000" pitchFamily="2" charset="-78"/>
                </a:rPr>
                <a:t>Conclusion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136988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5F77807-35CC-4D58-A19B-30EDB81209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IIIEC 2023 - XXXX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6C9853-6E2D-4C8A-8C35-6DEF3D2092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ctr"/>
            <a:r>
              <a:rPr lang="en-US"/>
              <a:t>30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A0EB19-7575-4547-84B2-64B6114202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3DF1C-118D-4D6B-896F-D9C5BDA18C0E}" type="slidenum">
              <a:rPr lang="en-US" smtClean="0"/>
              <a:pPr/>
              <a:t>5</a:t>
            </a:fld>
            <a:endParaRPr lang="en-US" dirty="0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F59E6118-A3A0-3321-8927-C671EA3E5FD5}"/>
              </a:ext>
            </a:extLst>
          </p:cNvPr>
          <p:cNvGrpSpPr/>
          <p:nvPr/>
        </p:nvGrpSpPr>
        <p:grpSpPr>
          <a:xfrm>
            <a:off x="1851594" y="6229540"/>
            <a:ext cx="1908000" cy="523220"/>
            <a:chOff x="9196963" y="6229540"/>
            <a:chExt cx="1908000" cy="523220"/>
          </a:xfrm>
        </p:grpSpPr>
        <p:sp>
          <p:nvSpPr>
            <p:cNvPr id="4" name="Arrow: Chevron 3">
              <a:extLst>
                <a:ext uri="{FF2B5EF4-FFF2-40B4-BE49-F238E27FC236}">
                  <a16:creationId xmlns:a16="http://schemas.microsoft.com/office/drawing/2014/main" id="{5972E44C-706F-51F3-8E16-9F5AA5DA9153}"/>
                </a:ext>
              </a:extLst>
            </p:cNvPr>
            <p:cNvSpPr/>
            <p:nvPr/>
          </p:nvSpPr>
          <p:spPr>
            <a:xfrm>
              <a:off x="9196963" y="6248379"/>
              <a:ext cx="1908000" cy="465282"/>
            </a:xfrm>
            <a:prstGeom prst="chevron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rgbClr val="004A8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C15EF0B4-9A01-257D-3651-3A811E40ED20}"/>
                </a:ext>
              </a:extLst>
            </p:cNvPr>
            <p:cNvSpPr txBox="1"/>
            <p:nvPr/>
          </p:nvSpPr>
          <p:spPr>
            <a:xfrm>
              <a:off x="9433132" y="6229540"/>
              <a:ext cx="143566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rtl="1"/>
              <a:r>
                <a:rPr lang="en-US" sz="1400" dirty="0">
                  <a:solidFill>
                    <a:srgbClr val="004A8F"/>
                  </a:solidFill>
                  <a:cs typeface="B Nazanin" panose="00000400000000000000" pitchFamily="2" charset="-78"/>
                </a:rPr>
                <a:t>Introduction and history</a:t>
              </a:r>
            </a:p>
          </p:txBody>
        </p:sp>
      </p:grpSp>
      <p:sp>
        <p:nvSpPr>
          <p:cNvPr id="8" name="Arrow: Chevron 7">
            <a:extLst>
              <a:ext uri="{FF2B5EF4-FFF2-40B4-BE49-F238E27FC236}">
                <a16:creationId xmlns:a16="http://schemas.microsoft.com/office/drawing/2014/main" id="{AAD12AFF-790E-6A3A-1991-9B7ED34D4647}"/>
              </a:ext>
            </a:extLst>
          </p:cNvPr>
          <p:cNvSpPr/>
          <p:nvPr/>
        </p:nvSpPr>
        <p:spPr>
          <a:xfrm>
            <a:off x="7279571" y="6262479"/>
            <a:ext cx="1908000" cy="465282"/>
          </a:xfrm>
          <a:prstGeom prst="chevron">
            <a:avLst/>
          </a:prstGeom>
          <a:solidFill>
            <a:srgbClr val="004A8F"/>
          </a:solidFill>
          <a:ln w="28575">
            <a:solidFill>
              <a:srgbClr val="004A8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272BDBB-8A6A-7B9C-8313-96B1FC20D78B}"/>
              </a:ext>
            </a:extLst>
          </p:cNvPr>
          <p:cNvSpPr txBox="1"/>
          <p:nvPr/>
        </p:nvSpPr>
        <p:spPr>
          <a:xfrm>
            <a:off x="7515741" y="6335106"/>
            <a:ext cx="143566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en-US" sz="1400" dirty="0">
                <a:solidFill>
                  <a:schemeClr val="bg1">
                    <a:lumMod val="95000"/>
                  </a:schemeClr>
                </a:solidFill>
                <a:cs typeface="B Nazanin" panose="00000400000000000000" pitchFamily="2" charset="-78"/>
              </a:rPr>
              <a:t>4</a:t>
            </a:r>
            <a:r>
              <a:rPr lang="en-US" sz="1400" baseline="30000" dirty="0">
                <a:solidFill>
                  <a:schemeClr val="bg1">
                    <a:lumMod val="95000"/>
                  </a:schemeClr>
                </a:solidFill>
                <a:cs typeface="B Nazanin" panose="00000400000000000000" pitchFamily="2" charset="-78"/>
              </a:rPr>
              <a:t>th</a:t>
            </a:r>
            <a:r>
              <a:rPr lang="en-US" sz="1400" dirty="0">
                <a:solidFill>
                  <a:schemeClr val="bg1">
                    <a:lumMod val="95000"/>
                  </a:schemeClr>
                </a:solidFill>
                <a:cs typeface="B Nazanin" panose="00000400000000000000" pitchFamily="2" charset="-78"/>
              </a:rPr>
              <a:t> section</a:t>
            </a:r>
          </a:p>
        </p:txBody>
      </p:sp>
      <p:sp>
        <p:nvSpPr>
          <p:cNvPr id="10" name="Arrow: Chevron 9">
            <a:extLst>
              <a:ext uri="{FF2B5EF4-FFF2-40B4-BE49-F238E27FC236}">
                <a16:creationId xmlns:a16="http://schemas.microsoft.com/office/drawing/2014/main" id="{0BB9C8C5-5BA5-4F93-6783-746D2196933C}"/>
              </a:ext>
            </a:extLst>
          </p:cNvPr>
          <p:cNvSpPr/>
          <p:nvPr/>
        </p:nvSpPr>
        <p:spPr>
          <a:xfrm>
            <a:off x="5449113" y="6251483"/>
            <a:ext cx="1908000" cy="465282"/>
          </a:xfrm>
          <a:prstGeom prst="chevron">
            <a:avLst/>
          </a:prstGeom>
          <a:solidFill>
            <a:srgbClr val="004A8F"/>
          </a:solidFill>
          <a:ln w="28575">
            <a:solidFill>
              <a:srgbClr val="004A8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FE8BFE4-989E-0C08-9C6B-E379818FA711}"/>
              </a:ext>
            </a:extLst>
          </p:cNvPr>
          <p:cNvSpPr txBox="1"/>
          <p:nvPr/>
        </p:nvSpPr>
        <p:spPr>
          <a:xfrm>
            <a:off x="5681724" y="6341813"/>
            <a:ext cx="143566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95000"/>
                  </a:schemeClr>
                </a:solidFill>
                <a:cs typeface="B Nazanin" panose="00000400000000000000" pitchFamily="2" charset="-78"/>
              </a:rPr>
              <a:t>3</a:t>
            </a:r>
            <a:r>
              <a:rPr lang="en-US" sz="1400" baseline="30000" dirty="0">
                <a:solidFill>
                  <a:schemeClr val="bg1">
                    <a:lumMod val="95000"/>
                  </a:schemeClr>
                </a:solidFill>
                <a:cs typeface="B Nazanin" panose="00000400000000000000" pitchFamily="2" charset="-78"/>
              </a:rPr>
              <a:t>rd</a:t>
            </a:r>
            <a:r>
              <a:rPr lang="en-US" sz="1400" dirty="0">
                <a:solidFill>
                  <a:schemeClr val="bg1">
                    <a:lumMod val="95000"/>
                  </a:schemeClr>
                </a:solidFill>
                <a:cs typeface="B Nazanin" panose="00000400000000000000" pitchFamily="2" charset="-78"/>
              </a:rPr>
              <a:t> section</a:t>
            </a:r>
          </a:p>
        </p:txBody>
      </p:sp>
      <p:sp>
        <p:nvSpPr>
          <p:cNvPr id="12" name="Arrow: Chevron 11">
            <a:extLst>
              <a:ext uri="{FF2B5EF4-FFF2-40B4-BE49-F238E27FC236}">
                <a16:creationId xmlns:a16="http://schemas.microsoft.com/office/drawing/2014/main" id="{C26C1266-E395-8E77-B988-FA6593759874}"/>
              </a:ext>
            </a:extLst>
          </p:cNvPr>
          <p:cNvSpPr/>
          <p:nvPr/>
        </p:nvSpPr>
        <p:spPr>
          <a:xfrm>
            <a:off x="3663584" y="6242894"/>
            <a:ext cx="1908000" cy="465282"/>
          </a:xfrm>
          <a:prstGeom prst="chevron">
            <a:avLst/>
          </a:prstGeom>
          <a:solidFill>
            <a:srgbClr val="004A8F"/>
          </a:solidFill>
          <a:ln w="28575">
            <a:solidFill>
              <a:srgbClr val="004A8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9BD2088-6A62-5067-8A51-4E92EE8F208A}"/>
              </a:ext>
            </a:extLst>
          </p:cNvPr>
          <p:cNvSpPr txBox="1"/>
          <p:nvPr/>
        </p:nvSpPr>
        <p:spPr>
          <a:xfrm>
            <a:off x="3903313" y="6329881"/>
            <a:ext cx="143566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95000"/>
                  </a:schemeClr>
                </a:solidFill>
                <a:cs typeface="B Nazanin" panose="00000400000000000000" pitchFamily="2" charset="-78"/>
              </a:rPr>
              <a:t>2</a:t>
            </a:r>
            <a:r>
              <a:rPr lang="en-US" sz="1400" baseline="30000" dirty="0">
                <a:solidFill>
                  <a:schemeClr val="bg1">
                    <a:lumMod val="95000"/>
                  </a:schemeClr>
                </a:solidFill>
                <a:cs typeface="B Nazanin" panose="00000400000000000000" pitchFamily="2" charset="-78"/>
              </a:rPr>
              <a:t>nd</a:t>
            </a:r>
            <a:r>
              <a:rPr lang="en-US" sz="1400" dirty="0">
                <a:solidFill>
                  <a:schemeClr val="bg1">
                    <a:lumMod val="95000"/>
                  </a:schemeClr>
                </a:solidFill>
                <a:cs typeface="B Nazanin" panose="00000400000000000000" pitchFamily="2" charset="-78"/>
              </a:rPr>
              <a:t> section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BD6F34BE-ED88-C448-C116-9EFD6F54740F}"/>
              </a:ext>
            </a:extLst>
          </p:cNvPr>
          <p:cNvGrpSpPr/>
          <p:nvPr/>
        </p:nvGrpSpPr>
        <p:grpSpPr>
          <a:xfrm>
            <a:off x="9072857" y="6251129"/>
            <a:ext cx="1908000" cy="465282"/>
            <a:chOff x="1912633" y="6251129"/>
            <a:chExt cx="1908000" cy="465282"/>
          </a:xfrm>
        </p:grpSpPr>
        <p:sp>
          <p:nvSpPr>
            <p:cNvPr id="15" name="Arrow: Chevron 14">
              <a:extLst>
                <a:ext uri="{FF2B5EF4-FFF2-40B4-BE49-F238E27FC236}">
                  <a16:creationId xmlns:a16="http://schemas.microsoft.com/office/drawing/2014/main" id="{15DF6FC8-DAC9-2DC5-F8D6-1AAB1859A5EB}"/>
                </a:ext>
              </a:extLst>
            </p:cNvPr>
            <p:cNvSpPr/>
            <p:nvPr/>
          </p:nvSpPr>
          <p:spPr>
            <a:xfrm>
              <a:off x="1912633" y="6251129"/>
              <a:ext cx="1908000" cy="465282"/>
            </a:xfrm>
            <a:prstGeom prst="chevron">
              <a:avLst/>
            </a:prstGeom>
            <a:solidFill>
              <a:srgbClr val="004A8F"/>
            </a:solidFill>
            <a:ln w="28575">
              <a:solidFill>
                <a:srgbClr val="004A8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EAEAA31E-BA7C-1FC5-33C0-D94BB8672E72}"/>
                </a:ext>
              </a:extLst>
            </p:cNvPr>
            <p:cNvSpPr txBox="1"/>
            <p:nvPr/>
          </p:nvSpPr>
          <p:spPr>
            <a:xfrm>
              <a:off x="2144901" y="6344614"/>
              <a:ext cx="143566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rtl="1"/>
              <a:r>
                <a:rPr lang="en-US" sz="1400" dirty="0">
                  <a:solidFill>
                    <a:schemeClr val="bg1">
                      <a:lumMod val="95000"/>
                    </a:schemeClr>
                  </a:solidFill>
                  <a:cs typeface="B Nazanin" panose="00000400000000000000" pitchFamily="2" charset="-78"/>
                </a:rPr>
                <a:t>Conclusion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101560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07B166E-31A9-49C6-8D90-D6E86C46A65A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21C1F45-16A2-49F0-816F-A96F28970C70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en-US"/>
              <a:t>IIIEC 2023 - XXXX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3125900"/>
      </p:ext>
    </p:extLst>
  </p:cSld>
  <p:clrMapOvr>
    <a:masterClrMapping/>
  </p:clrMapOvr>
</p:sld>
</file>

<file path=ppt/theme/theme1.xml><?xml version="1.0" encoding="utf-8"?>
<a:theme xmlns:a="http://schemas.openxmlformats.org/drawingml/2006/main" name="ISME2020 Templat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458</TotalTime>
  <Words>60</Words>
  <Application>Microsoft Office PowerPoint</Application>
  <PresentationFormat>Widescreen</PresentationFormat>
  <Paragraphs>27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B Nazanin</vt:lpstr>
      <vt:lpstr>Calibri</vt:lpstr>
      <vt:lpstr>IRANYekan</vt:lpstr>
      <vt:lpstr>Times New Roman</vt:lpstr>
      <vt:lpstr>ISME2020 Template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Hadi 19</dc:creator>
  <cp:lastModifiedBy>Hadi 19</cp:lastModifiedBy>
  <cp:revision>37</cp:revision>
  <dcterms:created xsi:type="dcterms:W3CDTF">2020-04-17T10:35:40Z</dcterms:created>
  <dcterms:modified xsi:type="dcterms:W3CDTF">2024-05-04T17:50:27Z</dcterms:modified>
</cp:coreProperties>
</file>