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62" r:id="rId2"/>
    <p:sldId id="260" r:id="rId3"/>
    <p:sldId id="258" r:id="rId4"/>
    <p:sldId id="259" r:id="rId5"/>
    <p:sldId id="257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A8F"/>
    <a:srgbClr val="BCBCBC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92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A0EAE-5666-4AD1-AD27-EFDCB24A5110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C8065-7F2F-4938-BFB5-1EE10EF93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3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sz="1600" dirty="0" err="1">
                <a:cs typeface="B Yekan" panose="00000400000000000000" pitchFamily="2" charset="-78"/>
              </a:rPr>
              <a:t>تمپلیت</a:t>
            </a:r>
            <a:r>
              <a:rPr lang="fa-IR" sz="1600" dirty="0">
                <a:cs typeface="B Yekan" panose="00000400000000000000" pitchFamily="2" charset="-78"/>
              </a:rPr>
              <a:t> نوزدهمین کنفرانس </a:t>
            </a:r>
            <a:r>
              <a:rPr lang="fa-IR" sz="1600" dirty="0" err="1">
                <a:cs typeface="B Yekan" panose="00000400000000000000" pitchFamily="2" charset="-78"/>
              </a:rPr>
              <a:t>بین‌المللی</a:t>
            </a:r>
            <a:r>
              <a:rPr lang="fa-IR" sz="1600" dirty="0">
                <a:cs typeface="B Yekan" panose="00000400000000000000" pitchFamily="2" charset="-78"/>
              </a:rPr>
              <a:t> مهندسی صنایع ایران</a:t>
            </a:r>
          </a:p>
          <a:p>
            <a:pPr algn="r" rtl="1"/>
            <a:r>
              <a:rPr lang="fa-IR" sz="1600" b="1" dirty="0">
                <a:cs typeface="B Yekan" panose="00000400000000000000" pitchFamily="2" charset="-78"/>
              </a:rPr>
              <a:t>قسمت یادداشت نویسی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2C8065-7F2F-4938-BFB5-1EE10EF93B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55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اسلاید ا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D7F53DE-B6FC-440B-9876-896AFAEEC5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45"/>
          <a:stretch/>
        </p:blipFill>
        <p:spPr>
          <a:xfrm>
            <a:off x="10162357" y="246149"/>
            <a:ext cx="1333608" cy="12470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C35F632-64F2-4BAF-A5DA-3324CEE900F2}"/>
              </a:ext>
            </a:extLst>
          </p:cNvPr>
          <p:cNvSpPr/>
          <p:nvPr userDrawn="1"/>
        </p:nvSpPr>
        <p:spPr>
          <a:xfrm>
            <a:off x="5181600" y="2770116"/>
            <a:ext cx="7010400" cy="1488407"/>
          </a:xfrm>
          <a:prstGeom prst="rect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85799D9-36E3-4631-8192-0B629D447030}"/>
              </a:ext>
            </a:extLst>
          </p:cNvPr>
          <p:cNvSpPr/>
          <p:nvPr userDrawn="1"/>
        </p:nvSpPr>
        <p:spPr>
          <a:xfrm>
            <a:off x="9801225" y="4521905"/>
            <a:ext cx="2390775" cy="512692"/>
          </a:xfrm>
          <a:prstGeom prst="rect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2E9A65-22BA-4D26-8B1B-8C798B984A32}"/>
              </a:ext>
            </a:extLst>
          </p:cNvPr>
          <p:cNvSpPr/>
          <p:nvPr userDrawn="1"/>
        </p:nvSpPr>
        <p:spPr>
          <a:xfrm>
            <a:off x="161925" y="4351267"/>
            <a:ext cx="4629150" cy="2506733"/>
          </a:xfrm>
          <a:prstGeom prst="rect">
            <a:avLst/>
          </a:prstGeom>
          <a:solidFill>
            <a:srgbClr val="A6A6A6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958A30B5-F84B-4F9E-8468-17F5AFEE525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81600" y="2770116"/>
            <a:ext cx="6762750" cy="148840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 rtl="1">
              <a:buNone/>
              <a:defRPr sz="3400" b="1">
                <a:solidFill>
                  <a:schemeClr val="bg1">
                    <a:lumMod val="95000"/>
                  </a:schemeClr>
                </a:solidFill>
                <a:latin typeface="IRANYekan" panose="020B0506030804020204" pitchFamily="34" charset="-78"/>
                <a:cs typeface="B Nazanin" panose="00000400000000000000" pitchFamily="2" charset="-78"/>
              </a:defRPr>
            </a:lvl1pPr>
          </a:lstStyle>
          <a:p>
            <a:pPr lvl="0"/>
            <a:r>
              <a:rPr lang="fa-IR" dirty="0"/>
              <a:t>عنوان مقاله</a:t>
            </a:r>
            <a:endParaRPr lang="en-US" dirty="0"/>
          </a:p>
        </p:txBody>
      </p:sp>
      <p:sp>
        <p:nvSpPr>
          <p:cNvPr id="25" name="Text Placeholder 21">
            <a:extLst>
              <a:ext uri="{FF2B5EF4-FFF2-40B4-BE49-F238E27FC236}">
                <a16:creationId xmlns:a16="http://schemas.microsoft.com/office/drawing/2014/main" id="{D2F2C483-5D46-43B7-9C9C-DDD370443AF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3362" y="4400550"/>
            <a:ext cx="4486276" cy="44062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 rtl="1">
              <a:buNone/>
              <a:defRPr sz="1400">
                <a:solidFill>
                  <a:srgbClr val="004A8F"/>
                </a:solidFill>
                <a:latin typeface="IRANYekan" panose="020B0506030804020204" pitchFamily="34" charset="-78"/>
                <a:cs typeface="B Nazanin" panose="00000400000000000000" pitchFamily="2" charset="-78"/>
              </a:defRPr>
            </a:lvl1pPr>
          </a:lstStyle>
          <a:p>
            <a:pPr lvl="0"/>
            <a:r>
              <a:rPr lang="fa-IR" dirty="0"/>
              <a:t>نویسنده اول، دانشکده، دانشگاه</a:t>
            </a:r>
            <a:endParaRPr lang="en-US" dirty="0"/>
          </a:p>
        </p:txBody>
      </p:sp>
      <p:sp>
        <p:nvSpPr>
          <p:cNvPr id="26" name="Text Placeholder 21">
            <a:extLst>
              <a:ext uri="{FF2B5EF4-FFF2-40B4-BE49-F238E27FC236}">
                <a16:creationId xmlns:a16="http://schemas.microsoft.com/office/drawing/2014/main" id="{68C7CF4A-97FF-484B-AE0F-E2A648A245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3362" y="4890453"/>
            <a:ext cx="4486276" cy="44062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 rtl="1">
              <a:buNone/>
              <a:defRPr sz="1400">
                <a:solidFill>
                  <a:srgbClr val="004A8F"/>
                </a:solidFill>
                <a:latin typeface="IRANYekan" panose="020B0506030804020204" pitchFamily="34" charset="-78"/>
                <a:cs typeface="B Nazanin" panose="00000400000000000000" pitchFamily="2" charset="-78"/>
              </a:defRPr>
            </a:lvl1pPr>
          </a:lstStyle>
          <a:p>
            <a:pPr lvl="0"/>
            <a:r>
              <a:rPr lang="fa-IR" dirty="0"/>
              <a:t>نویسنده دوم، دانشکده، دانشگاه</a:t>
            </a:r>
            <a:endParaRPr lang="en-US" dirty="0"/>
          </a:p>
        </p:txBody>
      </p:sp>
      <p:sp>
        <p:nvSpPr>
          <p:cNvPr id="27" name="Text Placeholder 21">
            <a:extLst>
              <a:ext uri="{FF2B5EF4-FFF2-40B4-BE49-F238E27FC236}">
                <a16:creationId xmlns:a16="http://schemas.microsoft.com/office/drawing/2014/main" id="{102EA2B8-FC8A-4178-817C-532314CF8E7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33362" y="5384323"/>
            <a:ext cx="4486276" cy="44062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 rtl="1">
              <a:buNone/>
              <a:defRPr sz="1400">
                <a:solidFill>
                  <a:srgbClr val="004A8F"/>
                </a:solidFill>
                <a:latin typeface="IRANYekan" panose="020B0506030804020204" pitchFamily="34" charset="-78"/>
                <a:cs typeface="B Nazanin" panose="00000400000000000000" pitchFamily="2" charset="-78"/>
              </a:defRPr>
            </a:lvl1pPr>
          </a:lstStyle>
          <a:p>
            <a:pPr lvl="0"/>
            <a:r>
              <a:rPr lang="fa-IR" dirty="0"/>
              <a:t>نویسنده سوم، دانشکده، دانشگاه</a:t>
            </a:r>
            <a:endParaRPr lang="en-US" dirty="0"/>
          </a:p>
        </p:txBody>
      </p:sp>
      <p:sp>
        <p:nvSpPr>
          <p:cNvPr id="28" name="Text Placeholder 21">
            <a:extLst>
              <a:ext uri="{FF2B5EF4-FFF2-40B4-BE49-F238E27FC236}">
                <a16:creationId xmlns:a16="http://schemas.microsoft.com/office/drawing/2014/main" id="{309ED985-C035-400F-8B55-9934A2B0FD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33362" y="6375863"/>
            <a:ext cx="4486276" cy="44062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 rtl="1">
              <a:buNone/>
              <a:defRPr sz="1400">
                <a:solidFill>
                  <a:srgbClr val="004A8F"/>
                </a:solidFill>
                <a:latin typeface="IRANYekan" panose="020B0506030804020204" pitchFamily="34" charset="-78"/>
                <a:cs typeface="B Nazanin" panose="00000400000000000000" pitchFamily="2" charset="-78"/>
              </a:defRPr>
            </a:lvl1pPr>
          </a:lstStyle>
          <a:p>
            <a:pPr lvl="0"/>
            <a:r>
              <a:rPr lang="fa-IR" dirty="0"/>
              <a:t>نویسنده پنجم، دانشکده، دانشگاه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EB45CB1-15FD-4F14-92CB-3BAD112F0AB3}"/>
              </a:ext>
            </a:extLst>
          </p:cNvPr>
          <p:cNvSpPr/>
          <p:nvPr userDrawn="1"/>
        </p:nvSpPr>
        <p:spPr>
          <a:xfrm>
            <a:off x="5732839" y="6236529"/>
            <a:ext cx="2238896" cy="621471"/>
          </a:xfrm>
          <a:prstGeom prst="rect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cs typeface="B Nazanin" panose="00000400000000000000" pitchFamily="2" charset="-7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DD6DA7D-851C-4BA7-B407-16EF8ADAF03C}"/>
              </a:ext>
            </a:extLst>
          </p:cNvPr>
          <p:cNvSpPr txBox="1"/>
          <p:nvPr userDrawn="1"/>
        </p:nvSpPr>
        <p:spPr>
          <a:xfrm>
            <a:off x="5752235" y="6375863"/>
            <a:ext cx="2219500" cy="307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1">
              <a:defRPr sz="1400" b="1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</a:lstStyle>
          <a:p>
            <a:pPr lvl="0"/>
            <a:r>
              <a:rPr lang="fa-IR" sz="1600" dirty="0">
                <a:cs typeface="B Nazanin" panose="00000400000000000000" pitchFamily="2" charset="-78"/>
              </a:rPr>
              <a:t>26 و 27 اردیبهشت‌ماه 1403</a:t>
            </a:r>
            <a:endParaRPr lang="en-US" sz="1600" dirty="0">
              <a:cs typeface="B Nazanin" panose="00000400000000000000" pitchFamily="2" charset="-78"/>
            </a:endParaRPr>
          </a:p>
        </p:txBody>
      </p:sp>
      <p:sp>
        <p:nvSpPr>
          <p:cNvPr id="18" name="Footer Placeholder 3">
            <a:extLst>
              <a:ext uri="{FF2B5EF4-FFF2-40B4-BE49-F238E27FC236}">
                <a16:creationId xmlns:a16="http://schemas.microsoft.com/office/drawing/2014/main" id="{66A86243-D19D-41B2-80B1-FE48F0033AD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9801224" y="4595688"/>
            <a:ext cx="2390776" cy="365125"/>
          </a:xfrm>
        </p:spPr>
        <p:txBody>
          <a:bodyPr/>
          <a:lstStyle>
            <a:lvl1pPr>
              <a:defRPr lang="en-US" sz="1600" b="1" kern="1200" smtClean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</a:lstStyle>
          <a:p>
            <a:r>
              <a:rPr lang="en-US"/>
              <a:t>IIIEC 2023 - XXXX</a:t>
            </a:r>
            <a:endParaRPr lang="en-US" dirty="0"/>
          </a:p>
        </p:txBody>
      </p:sp>
      <p:sp>
        <p:nvSpPr>
          <p:cNvPr id="19" name="Text Placeholder 21">
            <a:extLst>
              <a:ext uri="{FF2B5EF4-FFF2-40B4-BE49-F238E27FC236}">
                <a16:creationId xmlns:a16="http://schemas.microsoft.com/office/drawing/2014/main" id="{6C21E9C2-CB1C-46E3-84AD-44EDB99663B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2" y="5878193"/>
            <a:ext cx="4486276" cy="44062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 rtl="1">
              <a:buNone/>
              <a:defRPr sz="1400">
                <a:solidFill>
                  <a:srgbClr val="004A8F"/>
                </a:solidFill>
                <a:latin typeface="IRANYekan" panose="020B0506030804020204" pitchFamily="34" charset="-78"/>
                <a:cs typeface="B Nazanin" panose="00000400000000000000" pitchFamily="2" charset="-78"/>
              </a:defRPr>
            </a:lvl1pPr>
          </a:lstStyle>
          <a:p>
            <a:pPr lvl="0"/>
            <a:r>
              <a:rPr lang="fa-IR" dirty="0"/>
              <a:t>نویسنده چهارم، دانشکده، دانشگاه</a:t>
            </a:r>
            <a:endParaRPr lang="en-US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3160AB93-A7D4-9673-BBD3-392B040991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91049" y="224087"/>
            <a:ext cx="3009902" cy="179568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DA887CB-C068-8FA2-DE63-43315706D0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942"/>
          <a:stretch/>
        </p:blipFill>
        <p:spPr>
          <a:xfrm>
            <a:off x="776044" y="172936"/>
            <a:ext cx="1361836" cy="1358296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37A32B09-6484-9803-1D40-7A391941F7D8}"/>
              </a:ext>
            </a:extLst>
          </p:cNvPr>
          <p:cNvSpPr txBox="1"/>
          <p:nvPr userDrawn="1"/>
        </p:nvSpPr>
        <p:spPr>
          <a:xfrm>
            <a:off x="644282" y="1630842"/>
            <a:ext cx="16253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a-IR" sz="1200" b="1" dirty="0">
                <a:cs typeface="B Nazanin" panose="00000400000000000000" pitchFamily="2" charset="-78"/>
              </a:rPr>
              <a:t>انجمن مهندسی صنایع ایران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2E1A7D1-7C5B-6565-F007-1BA735F9CF35}"/>
              </a:ext>
            </a:extLst>
          </p:cNvPr>
          <p:cNvSpPr txBox="1"/>
          <p:nvPr userDrawn="1"/>
        </p:nvSpPr>
        <p:spPr>
          <a:xfrm>
            <a:off x="10016482" y="1546489"/>
            <a:ext cx="16253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fa-IR" sz="1200" b="1" dirty="0">
                <a:cs typeface="B Nazanin" panose="00000400000000000000" pitchFamily="2" charset="-78"/>
              </a:rPr>
              <a:t>دانشگاه صنعتی امیرکبیر</a:t>
            </a:r>
          </a:p>
          <a:p>
            <a:pPr algn="ctr" rtl="0"/>
            <a:r>
              <a:rPr lang="fa-IR" sz="1200" b="0" dirty="0">
                <a:cs typeface="B Nazanin" panose="00000400000000000000" pitchFamily="2" charset="-78"/>
              </a:rPr>
              <a:t>(پلی‌تکنیک تهران)</a:t>
            </a:r>
          </a:p>
        </p:txBody>
      </p:sp>
    </p:spTree>
    <p:extLst>
      <p:ext uri="{BB962C8B-B14F-4D97-AF65-F5344CB8AC3E}">
        <p14:creationId xmlns:p14="http://schemas.microsoft.com/office/powerpoint/2010/main" val="262883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تیتر و محتو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rrow: Chevron 13">
            <a:extLst>
              <a:ext uri="{FF2B5EF4-FFF2-40B4-BE49-F238E27FC236}">
                <a16:creationId xmlns:a16="http://schemas.microsoft.com/office/drawing/2014/main" id="{507148C9-81BA-44AA-8A4F-DD76393AD766}"/>
              </a:ext>
            </a:extLst>
          </p:cNvPr>
          <p:cNvSpPr/>
          <p:nvPr userDrawn="1"/>
        </p:nvSpPr>
        <p:spPr>
          <a:xfrm rot="10800000">
            <a:off x="10994232" y="6214337"/>
            <a:ext cx="1197768" cy="509546"/>
          </a:xfrm>
          <a:prstGeom prst="chevron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05C2DD-FE4B-48B3-9338-7EE4FCF5864A}"/>
              </a:ext>
            </a:extLst>
          </p:cNvPr>
          <p:cNvSpPr/>
          <p:nvPr userDrawn="1"/>
        </p:nvSpPr>
        <p:spPr>
          <a:xfrm>
            <a:off x="11927681" y="6214335"/>
            <a:ext cx="264319" cy="509547"/>
          </a:xfrm>
          <a:prstGeom prst="rect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cs typeface="B Yekan" panose="00000400000000000000" pitchFamily="2" charset="-78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7B6C930-E778-4BB0-80B7-2EB7130755E0}"/>
              </a:ext>
            </a:extLst>
          </p:cNvPr>
          <p:cNvSpPr txBox="1">
            <a:spLocks/>
          </p:cNvSpPr>
          <p:nvPr userDrawn="1"/>
        </p:nvSpPr>
        <p:spPr>
          <a:xfrm>
            <a:off x="11507386" y="6284710"/>
            <a:ext cx="323854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US" sz="1400" b="1" kern="1200" smtClean="0">
                <a:solidFill>
                  <a:schemeClr val="bg1"/>
                </a:solidFill>
                <a:latin typeface="IRANYekan" panose="020B0506030804020204" pitchFamily="34" charset="-78"/>
                <a:ea typeface="+mn-ea"/>
                <a:cs typeface="IRANYekan" panose="020B0506030804020204" pitchFamily="34" charset="-78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B Yekan" panose="00000400000000000000" pitchFamily="2" charset="-78"/>
              </a:rPr>
              <a:t>/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5F9B46-1A09-4690-8F11-9B8ADAB3BBCD}"/>
              </a:ext>
            </a:extLst>
          </p:cNvPr>
          <p:cNvSpPr/>
          <p:nvPr userDrawn="1"/>
        </p:nvSpPr>
        <p:spPr>
          <a:xfrm>
            <a:off x="11907" y="6215243"/>
            <a:ext cx="1779903" cy="504061"/>
          </a:xfrm>
          <a:prstGeom prst="rect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cs typeface="B Yekan" panose="00000400000000000000" pitchFamily="2" charset="-78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EE90FC-5813-4DCC-82B3-11B1CF4BC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07338" y="6284710"/>
            <a:ext cx="561975" cy="365125"/>
          </a:xfrm>
          <a:prstGeom prst="rect">
            <a:avLst/>
          </a:prstGeom>
        </p:spPr>
        <p:txBody>
          <a:bodyPr/>
          <a:lstStyle>
            <a:lvl1pPr algn="ctr">
              <a:defRPr lang="en-US" sz="2000" b="0" kern="1200" smtClean="0">
                <a:solidFill>
                  <a:schemeClr val="bg1"/>
                </a:solidFill>
                <a:latin typeface="+mn-lt"/>
                <a:ea typeface="+mn-ea"/>
                <a:cs typeface="B Nazanin" panose="00000400000000000000" pitchFamily="2" charset="-78"/>
              </a:defRPr>
            </a:lvl1pPr>
          </a:lstStyle>
          <a:p>
            <a:fld id="{2253DF1C-118D-4D6B-896F-D9C5BDA18C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6EF28A-892A-425C-8452-CA0C96DF4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4750"/>
            <a:ext cx="1779903" cy="365125"/>
          </a:xfrm>
          <a:prstGeom prst="rect">
            <a:avLst/>
          </a:prstGeom>
        </p:spPr>
        <p:txBody>
          <a:bodyPr/>
          <a:lstStyle>
            <a:lvl1pPr>
              <a:defRPr lang="en-US" sz="1400" b="1" kern="1200" smtClean="0">
                <a:solidFill>
                  <a:schemeClr val="bg1"/>
                </a:solidFill>
                <a:latin typeface="IRANYekan" panose="020B0506030804020204" pitchFamily="34" charset="-78"/>
                <a:ea typeface="+mn-ea"/>
                <a:cs typeface="B Yekan" panose="00000400000000000000" pitchFamily="2" charset="-78"/>
              </a:defRPr>
            </a:lvl1pPr>
          </a:lstStyle>
          <a:p>
            <a:r>
              <a:rPr lang="en-US"/>
              <a:t>IIIEC 2023 - XXXX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8EAC27-B1C0-4D67-B933-7022E06FF7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81221" y="6284710"/>
            <a:ext cx="469105" cy="365125"/>
          </a:xfrm>
          <a:prstGeom prst="rect">
            <a:avLst/>
          </a:prstGeom>
        </p:spPr>
        <p:txBody>
          <a:bodyPr/>
          <a:lstStyle>
            <a:lvl1pPr>
              <a:defRPr lang="en-US" sz="1400" b="1" kern="1200" smtClean="0">
                <a:solidFill>
                  <a:schemeClr val="bg1"/>
                </a:solidFill>
                <a:latin typeface="+mn-lt"/>
                <a:ea typeface="+mn-ea"/>
                <a:cs typeface="B Nazanin" panose="00000400000000000000" pitchFamily="2" charset="-78"/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E928CD-1BD6-46A8-BE14-68A8005B86D3}"/>
              </a:ext>
            </a:extLst>
          </p:cNvPr>
          <p:cNvSpPr/>
          <p:nvPr userDrawn="1"/>
        </p:nvSpPr>
        <p:spPr>
          <a:xfrm>
            <a:off x="723900" y="0"/>
            <a:ext cx="10787065" cy="1030778"/>
          </a:xfrm>
          <a:prstGeom prst="rect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cs typeface="B Yekan" panose="00000400000000000000" pitchFamily="2" charset="-78"/>
            </a:endParaRPr>
          </a:p>
        </p:txBody>
      </p:sp>
      <p:sp>
        <p:nvSpPr>
          <p:cNvPr id="9" name="Text Placeholder 21">
            <a:extLst>
              <a:ext uri="{FF2B5EF4-FFF2-40B4-BE49-F238E27FC236}">
                <a16:creationId xmlns:a16="http://schemas.microsoft.com/office/drawing/2014/main" id="{FD8F32ED-F529-4460-A75D-90B31BE168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3900" y="0"/>
            <a:ext cx="10787065" cy="103077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rtl="1">
              <a:buNone/>
              <a:defRPr sz="4400">
                <a:solidFill>
                  <a:schemeClr val="bg1">
                    <a:lumMod val="95000"/>
                  </a:schemeClr>
                </a:solidFill>
                <a:latin typeface="IRANYekan" panose="020B0506030804020204" pitchFamily="34" charset="-78"/>
                <a:cs typeface="B Nazanin" panose="00000400000000000000" pitchFamily="2" charset="-78"/>
              </a:defRPr>
            </a:lvl1pPr>
          </a:lstStyle>
          <a:p>
            <a:pPr lvl="0"/>
            <a:r>
              <a:rPr lang="fa-IR" dirty="0"/>
              <a:t>عنوان اسلاید</a:t>
            </a: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52DA67D-553B-42DC-81F2-F552D4983565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33868" y="2021837"/>
            <a:ext cx="10724263" cy="3498850"/>
          </a:xfrm>
        </p:spPr>
        <p:txBody>
          <a:bodyPr>
            <a:normAutofit/>
          </a:bodyPr>
          <a:lstStyle>
            <a:lvl1pPr marL="0" indent="0" algn="r" rtl="1">
              <a:buNone/>
              <a:defRPr sz="2000">
                <a:solidFill>
                  <a:srgbClr val="004A8F"/>
                </a:solidFill>
                <a:latin typeface="IRANYekan" panose="020B0506030804020204" pitchFamily="34" charset="-78"/>
                <a:cs typeface="B Nazanin" panose="00000400000000000000" pitchFamily="2" charset="-78"/>
              </a:defRPr>
            </a:lvl1pPr>
            <a:lvl2pPr marL="457177" indent="0" algn="r" rtl="1">
              <a:buNone/>
              <a:defRPr>
                <a:solidFill>
                  <a:srgbClr val="004A8F"/>
                </a:solidFill>
              </a:defRPr>
            </a:lvl2pPr>
            <a:lvl3pPr marL="914353" indent="0" algn="r" rtl="1">
              <a:buNone/>
              <a:defRPr>
                <a:solidFill>
                  <a:srgbClr val="004A8F"/>
                </a:solidFill>
              </a:defRPr>
            </a:lvl3pPr>
            <a:lvl4pPr marL="1371531" indent="0" algn="r" rtl="1">
              <a:buNone/>
              <a:defRPr>
                <a:solidFill>
                  <a:srgbClr val="004A8F"/>
                </a:solidFill>
              </a:defRPr>
            </a:lvl4pPr>
            <a:lvl5pPr marL="1828709" indent="0" algn="r" rtl="1">
              <a:buNone/>
              <a:defRPr>
                <a:solidFill>
                  <a:srgbClr val="004A8F"/>
                </a:solidFill>
              </a:defRPr>
            </a:lvl5pPr>
          </a:lstStyle>
          <a:p>
            <a:pPr lvl="0"/>
            <a:r>
              <a:rPr lang="fa-IR" dirty="0"/>
              <a:t>برای اضافه کردن محتوا، بروی گزینه موردنظر کلیک کنید</a:t>
            </a:r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A988774-F87E-4178-ADF2-D18E37E5ACD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3837" y="1215061"/>
            <a:ext cx="10763549" cy="690704"/>
          </a:xfrm>
        </p:spPr>
        <p:txBody>
          <a:bodyPr/>
          <a:lstStyle>
            <a:lvl1pPr marL="0" indent="0" algn="r" rtl="1">
              <a:buNone/>
              <a:defRPr lang="en-US" sz="2800" kern="1200" dirty="0" smtClean="0">
                <a:solidFill>
                  <a:srgbClr val="004A8F"/>
                </a:solidFill>
                <a:latin typeface="IRANYekan" panose="020B0506030804020204" pitchFamily="34" charset="-78"/>
                <a:ea typeface="+mn-ea"/>
                <a:cs typeface="B Nazanin" panose="00000400000000000000" pitchFamily="2" charset="-78"/>
              </a:defRPr>
            </a:lvl1pPr>
          </a:lstStyle>
          <a:p>
            <a:pPr lvl="0"/>
            <a:r>
              <a:rPr lang="fa-IR" dirty="0"/>
              <a:t>برای اضافه کردن تیتر، کلیک کنید</a:t>
            </a:r>
          </a:p>
        </p:txBody>
      </p:sp>
    </p:spTree>
    <p:extLst>
      <p:ext uri="{BB962C8B-B14F-4D97-AF65-F5344CB8AC3E}">
        <p14:creationId xmlns:p14="http://schemas.microsoft.com/office/powerpoint/2010/main" val="3634639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فهرس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4FCF02A-1005-4108-BE00-D700B5E4C7CB}"/>
              </a:ext>
            </a:extLst>
          </p:cNvPr>
          <p:cNvSpPr/>
          <p:nvPr userDrawn="1"/>
        </p:nvSpPr>
        <p:spPr>
          <a:xfrm>
            <a:off x="10239374" y="180975"/>
            <a:ext cx="1952625" cy="6486526"/>
          </a:xfrm>
          <a:prstGeom prst="rect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cs typeface="B Yekan" panose="00000400000000000000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83D8B5-E260-4114-939F-4C65D1E80D33}"/>
              </a:ext>
            </a:extLst>
          </p:cNvPr>
          <p:cNvSpPr txBox="1"/>
          <p:nvPr userDrawn="1"/>
        </p:nvSpPr>
        <p:spPr>
          <a:xfrm>
            <a:off x="10569355" y="190499"/>
            <a:ext cx="1292662" cy="648652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 rtl="1"/>
            <a:r>
              <a:rPr lang="fa-IR" sz="7200" dirty="0">
                <a:solidFill>
                  <a:schemeClr val="bg1">
                    <a:lumMod val="95000"/>
                  </a:schemeClr>
                </a:solidFill>
                <a:latin typeface="IRANYekan" panose="020B0506030804020204" pitchFamily="34" charset="-78"/>
                <a:cs typeface="B Yekan" panose="00000400000000000000" pitchFamily="2" charset="-78"/>
              </a:rPr>
              <a:t>فهرست</a:t>
            </a:r>
            <a:endParaRPr lang="en-US" sz="7200" dirty="0">
              <a:solidFill>
                <a:schemeClr val="bg1">
                  <a:lumMod val="95000"/>
                </a:schemeClr>
              </a:solidFill>
              <a:latin typeface="IRANYekan" panose="020B0506030804020204" pitchFamily="34" charset="-78"/>
              <a:cs typeface="B Yekan" panose="00000400000000000000" pitchFamily="2" charset="-78"/>
            </a:endParaRPr>
          </a:p>
        </p:txBody>
      </p:sp>
      <p:sp>
        <p:nvSpPr>
          <p:cNvPr id="7" name="Text Placeholder 21">
            <a:extLst>
              <a:ext uri="{FF2B5EF4-FFF2-40B4-BE49-F238E27FC236}">
                <a16:creationId xmlns:a16="http://schemas.microsoft.com/office/drawing/2014/main" id="{C943327D-6B6D-46C8-96F9-5050422015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0950" y="989397"/>
            <a:ext cx="862862" cy="44062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rtl="1">
              <a:buNone/>
              <a:defRPr sz="2000">
                <a:solidFill>
                  <a:srgbClr val="004A8F"/>
                </a:solidFill>
                <a:latin typeface="+mn-lt"/>
                <a:cs typeface="B Nazanin" panose="00000400000000000000" pitchFamily="2" charset="-78"/>
              </a:defRPr>
            </a:lvl1pPr>
          </a:lstStyle>
          <a:p>
            <a:pPr lvl="0"/>
            <a:r>
              <a:rPr lang="fa-IR" dirty="0"/>
              <a:t>3</a:t>
            </a:r>
            <a:endParaRPr lang="en-US" dirty="0"/>
          </a:p>
        </p:txBody>
      </p:sp>
      <p:sp>
        <p:nvSpPr>
          <p:cNvPr id="10" name="Text Placeholder 21">
            <a:extLst>
              <a:ext uri="{FF2B5EF4-FFF2-40B4-BE49-F238E27FC236}">
                <a16:creationId xmlns:a16="http://schemas.microsoft.com/office/drawing/2014/main" id="{0BD25826-C169-4229-AA2A-9C84AA3707C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90948" y="2041382"/>
            <a:ext cx="862863" cy="44062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rtl="1">
              <a:buNone/>
              <a:defRPr lang="en-US" sz="2000" kern="1200" dirty="0">
                <a:solidFill>
                  <a:srgbClr val="004A8F"/>
                </a:solidFill>
                <a:latin typeface="+mn-lt"/>
                <a:ea typeface="+mn-ea"/>
                <a:cs typeface="B Nazanin" panose="00000400000000000000" pitchFamily="2" charset="-78"/>
              </a:defRPr>
            </a:lvl1pPr>
          </a:lstStyle>
          <a:p>
            <a:pPr lvl="0"/>
            <a:r>
              <a:rPr lang="fa-IR" dirty="0"/>
              <a:t>3</a:t>
            </a:r>
            <a:endParaRPr lang="en-US" dirty="0"/>
          </a:p>
        </p:txBody>
      </p:sp>
      <p:sp>
        <p:nvSpPr>
          <p:cNvPr id="13" name="Text Placeholder 21">
            <a:extLst>
              <a:ext uri="{FF2B5EF4-FFF2-40B4-BE49-F238E27FC236}">
                <a16:creationId xmlns:a16="http://schemas.microsoft.com/office/drawing/2014/main" id="{FAA5BBD5-A2BD-4CD6-9535-D641CB3ADC0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90948" y="3092409"/>
            <a:ext cx="862863" cy="44062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rtl="1">
              <a:buNone/>
              <a:defRPr lang="en-US" sz="2000" kern="1200" dirty="0">
                <a:solidFill>
                  <a:srgbClr val="004A8F"/>
                </a:solidFill>
                <a:latin typeface="+mn-lt"/>
                <a:ea typeface="+mn-ea"/>
                <a:cs typeface="B Nazanin" panose="00000400000000000000" pitchFamily="2" charset="-78"/>
              </a:defRPr>
            </a:lvl1pPr>
          </a:lstStyle>
          <a:p>
            <a:pPr lvl="0"/>
            <a:r>
              <a:rPr lang="fa-IR" dirty="0"/>
              <a:t>3</a:t>
            </a:r>
            <a:endParaRPr lang="en-US" dirty="0"/>
          </a:p>
        </p:txBody>
      </p:sp>
      <p:sp>
        <p:nvSpPr>
          <p:cNvPr id="16" name="Text Placeholder 21">
            <a:extLst>
              <a:ext uri="{FF2B5EF4-FFF2-40B4-BE49-F238E27FC236}">
                <a16:creationId xmlns:a16="http://schemas.microsoft.com/office/drawing/2014/main" id="{0BF2C7A9-B25B-4F1A-8A34-F36C33084C1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90948" y="4055669"/>
            <a:ext cx="862863" cy="44062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rtl="1">
              <a:buNone/>
              <a:defRPr lang="en-US" sz="2000" kern="1200" dirty="0">
                <a:solidFill>
                  <a:srgbClr val="004A8F"/>
                </a:solidFill>
                <a:latin typeface="+mn-lt"/>
                <a:ea typeface="+mn-ea"/>
                <a:cs typeface="B Nazanin" panose="00000400000000000000" pitchFamily="2" charset="-78"/>
              </a:defRPr>
            </a:lvl1pPr>
          </a:lstStyle>
          <a:p>
            <a:pPr lvl="0"/>
            <a:r>
              <a:rPr lang="fa-IR" dirty="0"/>
              <a:t>3</a:t>
            </a:r>
            <a:endParaRPr lang="en-US" dirty="0"/>
          </a:p>
        </p:txBody>
      </p:sp>
      <p:sp>
        <p:nvSpPr>
          <p:cNvPr id="19" name="Text Placeholder 21">
            <a:extLst>
              <a:ext uri="{FF2B5EF4-FFF2-40B4-BE49-F238E27FC236}">
                <a16:creationId xmlns:a16="http://schemas.microsoft.com/office/drawing/2014/main" id="{CED4283F-9E9D-49A0-820F-171D97AD511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90948" y="5104781"/>
            <a:ext cx="862863" cy="44062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rtl="1">
              <a:buNone/>
              <a:defRPr lang="en-US" sz="2000" kern="1200" dirty="0">
                <a:solidFill>
                  <a:srgbClr val="004A8F"/>
                </a:solidFill>
                <a:latin typeface="+mn-lt"/>
                <a:ea typeface="+mn-ea"/>
                <a:cs typeface="B Nazanin" panose="00000400000000000000" pitchFamily="2" charset="-78"/>
              </a:defRPr>
            </a:lvl1pPr>
          </a:lstStyle>
          <a:p>
            <a:pPr lvl="0"/>
            <a:r>
              <a:rPr lang="fa-IR" dirty="0"/>
              <a:t>3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1F688E-EDD3-DCDB-F5C6-EBC5FE909B9B}"/>
              </a:ext>
            </a:extLst>
          </p:cNvPr>
          <p:cNvSpPr/>
          <p:nvPr userDrawn="1"/>
        </p:nvSpPr>
        <p:spPr>
          <a:xfrm>
            <a:off x="11907" y="6215243"/>
            <a:ext cx="1779903" cy="504061"/>
          </a:xfrm>
          <a:prstGeom prst="rect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cs typeface="B Yekan" panose="00000400000000000000" pitchFamily="2" charset="-78"/>
            </a:endParaRP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7FF9CD4E-8487-BCA5-1FD7-066F0DD70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4750"/>
            <a:ext cx="1779903" cy="365125"/>
          </a:xfrm>
          <a:prstGeom prst="rect">
            <a:avLst/>
          </a:prstGeom>
        </p:spPr>
        <p:txBody>
          <a:bodyPr/>
          <a:lstStyle>
            <a:lvl1pPr>
              <a:defRPr lang="en-US" sz="1400" b="1" kern="1200" smtClean="0">
                <a:solidFill>
                  <a:schemeClr val="bg1"/>
                </a:solidFill>
                <a:latin typeface="IRANYekan" panose="020B0506030804020204" pitchFamily="34" charset="-78"/>
                <a:ea typeface="+mn-ea"/>
                <a:cs typeface="B Yekan" panose="00000400000000000000" pitchFamily="2" charset="-78"/>
              </a:defRPr>
            </a:lvl1pPr>
          </a:lstStyle>
          <a:p>
            <a:r>
              <a:rPr lang="en-US"/>
              <a:t>IIIEC 2023 - 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159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اسلاید 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row: Chevron 10">
            <a:extLst>
              <a:ext uri="{FF2B5EF4-FFF2-40B4-BE49-F238E27FC236}">
                <a16:creationId xmlns:a16="http://schemas.microsoft.com/office/drawing/2014/main" id="{47E4F411-5A9C-435E-9BC1-A7CE4301B754}"/>
              </a:ext>
            </a:extLst>
          </p:cNvPr>
          <p:cNvSpPr/>
          <p:nvPr userDrawn="1"/>
        </p:nvSpPr>
        <p:spPr>
          <a:xfrm rot="10800000">
            <a:off x="10994232" y="6214337"/>
            <a:ext cx="1197768" cy="509546"/>
          </a:xfrm>
          <a:prstGeom prst="chevron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9C85CC-4D61-4511-8EE3-E535EEA04DD2}"/>
              </a:ext>
            </a:extLst>
          </p:cNvPr>
          <p:cNvSpPr/>
          <p:nvPr userDrawn="1"/>
        </p:nvSpPr>
        <p:spPr>
          <a:xfrm>
            <a:off x="11927681" y="6214335"/>
            <a:ext cx="264319" cy="509547"/>
          </a:xfrm>
          <a:prstGeom prst="rect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cs typeface="B Yekan" panose="00000400000000000000" pitchFamily="2" charset="-78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303FEBA0-409A-4AF4-B5D7-71F435493C73}"/>
              </a:ext>
            </a:extLst>
          </p:cNvPr>
          <p:cNvSpPr txBox="1">
            <a:spLocks/>
          </p:cNvSpPr>
          <p:nvPr userDrawn="1"/>
        </p:nvSpPr>
        <p:spPr>
          <a:xfrm>
            <a:off x="11507386" y="6284710"/>
            <a:ext cx="323854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US" sz="1400" b="1" kern="1200" smtClean="0">
                <a:solidFill>
                  <a:schemeClr val="bg1"/>
                </a:solidFill>
                <a:latin typeface="IRANYekan" panose="020B0506030804020204" pitchFamily="34" charset="-78"/>
                <a:ea typeface="+mn-ea"/>
                <a:cs typeface="IRANYekan" panose="020B0506030804020204" pitchFamily="34" charset="-78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B Yekan" panose="00000400000000000000" pitchFamily="2" charset="-78"/>
              </a:rPr>
              <a:t>/</a:t>
            </a:r>
          </a:p>
        </p:txBody>
      </p:sp>
      <p:sp>
        <p:nvSpPr>
          <p:cNvPr id="15" name="Slide Number Placeholder 4">
            <a:extLst>
              <a:ext uri="{FF2B5EF4-FFF2-40B4-BE49-F238E27FC236}">
                <a16:creationId xmlns:a16="http://schemas.microsoft.com/office/drawing/2014/main" id="{4FB6D284-A69A-440E-A34A-315063AA8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07338" y="6284710"/>
            <a:ext cx="561975" cy="365125"/>
          </a:xfrm>
          <a:prstGeom prst="rect">
            <a:avLst/>
          </a:prstGeom>
        </p:spPr>
        <p:txBody>
          <a:bodyPr/>
          <a:lstStyle>
            <a:lvl1pPr algn="ctr">
              <a:defRPr lang="en-US" sz="2000" b="0" kern="1200" smtClean="0">
                <a:solidFill>
                  <a:schemeClr val="bg1"/>
                </a:solidFill>
                <a:latin typeface="+mn-lt"/>
                <a:ea typeface="+mn-ea"/>
                <a:cs typeface="B Yekan" panose="00000400000000000000" pitchFamily="2" charset="-78"/>
              </a:defRPr>
            </a:lvl1pPr>
          </a:lstStyle>
          <a:p>
            <a:fld id="{2253DF1C-118D-4D6B-896F-D9C5BDA18C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Date Placeholder 2">
            <a:extLst>
              <a:ext uri="{FF2B5EF4-FFF2-40B4-BE49-F238E27FC236}">
                <a16:creationId xmlns:a16="http://schemas.microsoft.com/office/drawing/2014/main" id="{AF1D0796-E743-43E0-96FE-152EF452AE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81221" y="6284710"/>
            <a:ext cx="469105" cy="365125"/>
          </a:xfrm>
          <a:prstGeom prst="rect">
            <a:avLst/>
          </a:prstGeom>
        </p:spPr>
        <p:txBody>
          <a:bodyPr/>
          <a:lstStyle>
            <a:lvl1pPr>
              <a:defRPr lang="en-US" sz="1400" b="1" kern="1200" smtClean="0">
                <a:solidFill>
                  <a:schemeClr val="bg1"/>
                </a:solidFill>
                <a:latin typeface="IRANYekan" panose="020B0506030804020204" pitchFamily="34" charset="-78"/>
                <a:ea typeface="+mn-ea"/>
                <a:cs typeface="B Yekan" panose="00000400000000000000" pitchFamily="2" charset="-78"/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95D7AA-FF2A-41A5-8E0D-E3B41F799611}"/>
              </a:ext>
            </a:extLst>
          </p:cNvPr>
          <p:cNvSpPr/>
          <p:nvPr userDrawn="1"/>
        </p:nvSpPr>
        <p:spPr>
          <a:xfrm>
            <a:off x="723900" y="0"/>
            <a:ext cx="10787065" cy="1030778"/>
          </a:xfrm>
          <a:prstGeom prst="rect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cs typeface="B Yekan" panose="00000400000000000000" pitchFamily="2" charset="-78"/>
            </a:endParaRPr>
          </a:p>
        </p:txBody>
      </p:sp>
      <p:sp>
        <p:nvSpPr>
          <p:cNvPr id="19" name="Text Placeholder 21">
            <a:extLst>
              <a:ext uri="{FF2B5EF4-FFF2-40B4-BE49-F238E27FC236}">
                <a16:creationId xmlns:a16="http://schemas.microsoft.com/office/drawing/2014/main" id="{A89FBB21-D9C5-40C1-88DF-8DECD35999E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3900" y="0"/>
            <a:ext cx="10787065" cy="103077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rtl="1">
              <a:buNone/>
              <a:defRPr sz="4400">
                <a:solidFill>
                  <a:schemeClr val="bg1">
                    <a:lumMod val="95000"/>
                  </a:schemeClr>
                </a:solidFill>
                <a:latin typeface="IRANYekan" panose="020B0506030804020204" pitchFamily="34" charset="-78"/>
                <a:cs typeface="B Yekan" panose="00000400000000000000" pitchFamily="2" charset="-78"/>
              </a:defRPr>
            </a:lvl1pPr>
          </a:lstStyle>
          <a:p>
            <a:pPr lvl="0"/>
            <a:r>
              <a:rPr lang="fa-IR" dirty="0"/>
              <a:t>عنوان اسلاید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7629618-10B9-F1D5-76AC-D3337302AB2B}"/>
              </a:ext>
            </a:extLst>
          </p:cNvPr>
          <p:cNvSpPr/>
          <p:nvPr userDrawn="1"/>
        </p:nvSpPr>
        <p:spPr>
          <a:xfrm>
            <a:off x="11907" y="6215243"/>
            <a:ext cx="1779903" cy="504061"/>
          </a:xfrm>
          <a:prstGeom prst="rect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cs typeface="B Yekan" panose="00000400000000000000" pitchFamily="2" charset="-78"/>
            </a:endParaRP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BC2F8606-24A5-99B7-D6D8-A356045AC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4750"/>
            <a:ext cx="1779903" cy="365125"/>
          </a:xfrm>
          <a:prstGeom prst="rect">
            <a:avLst/>
          </a:prstGeom>
        </p:spPr>
        <p:txBody>
          <a:bodyPr/>
          <a:lstStyle>
            <a:lvl1pPr>
              <a:defRPr lang="en-US" sz="1400" b="1" kern="1200" smtClean="0">
                <a:solidFill>
                  <a:schemeClr val="bg1"/>
                </a:solidFill>
                <a:latin typeface="IRANYekan" panose="020B0506030804020204" pitchFamily="34" charset="-78"/>
                <a:ea typeface="+mn-ea"/>
                <a:cs typeface="B Yekan" panose="00000400000000000000" pitchFamily="2" charset="-78"/>
              </a:defRPr>
            </a:lvl1pPr>
          </a:lstStyle>
          <a:p>
            <a:r>
              <a:rPr lang="en-US"/>
              <a:t>IIIEC 2023 - 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84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حتوای دوتای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52DA67D-553B-42DC-81F2-F552D4983565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43837" y="2046551"/>
            <a:ext cx="5241327" cy="3498850"/>
          </a:xfrm>
        </p:spPr>
        <p:txBody>
          <a:bodyPr>
            <a:normAutofit/>
          </a:bodyPr>
          <a:lstStyle>
            <a:lvl1pPr marL="0" indent="0" algn="r" rtl="1">
              <a:buNone/>
              <a:defRPr sz="2000">
                <a:solidFill>
                  <a:srgbClr val="004A8F"/>
                </a:solidFill>
                <a:latin typeface="IRANYekan" panose="020B0506030804020204" pitchFamily="34" charset="-78"/>
                <a:cs typeface="B Yekan" panose="00000400000000000000" pitchFamily="2" charset="-78"/>
              </a:defRPr>
            </a:lvl1pPr>
            <a:lvl2pPr marL="457177" indent="0" algn="r" rtl="1">
              <a:buNone/>
              <a:defRPr>
                <a:solidFill>
                  <a:srgbClr val="004A8F"/>
                </a:solidFill>
              </a:defRPr>
            </a:lvl2pPr>
            <a:lvl3pPr marL="914353" indent="0" algn="r" rtl="1">
              <a:buNone/>
              <a:defRPr>
                <a:solidFill>
                  <a:srgbClr val="004A8F"/>
                </a:solidFill>
              </a:defRPr>
            </a:lvl3pPr>
            <a:lvl4pPr marL="1371531" indent="0" algn="r" rtl="1">
              <a:buNone/>
              <a:defRPr>
                <a:solidFill>
                  <a:srgbClr val="004A8F"/>
                </a:solidFill>
              </a:defRPr>
            </a:lvl4pPr>
            <a:lvl5pPr marL="1828709" indent="0" algn="r" rtl="1">
              <a:buNone/>
              <a:defRPr>
                <a:solidFill>
                  <a:srgbClr val="004A8F"/>
                </a:solidFill>
              </a:defRPr>
            </a:lvl5pPr>
          </a:lstStyle>
          <a:p>
            <a:pPr lvl="0"/>
            <a:r>
              <a:rPr lang="fa-IR" dirty="0"/>
              <a:t>برای اضافه کردن محتوا، بروی گزینه موردنظر کلیک کنید</a:t>
            </a:r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A988774-F87E-4178-ADF2-D18E37E5ACD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3900" y="1204200"/>
            <a:ext cx="10787065" cy="690704"/>
          </a:xfrm>
        </p:spPr>
        <p:txBody>
          <a:bodyPr/>
          <a:lstStyle>
            <a:lvl1pPr marL="0" indent="0" algn="r" rtl="1">
              <a:buNone/>
              <a:defRPr lang="en-US" sz="2800" kern="1200" dirty="0" smtClean="0">
                <a:solidFill>
                  <a:srgbClr val="004A8F"/>
                </a:solidFill>
                <a:latin typeface="IRANYekan" panose="020B0506030804020204" pitchFamily="34" charset="-78"/>
                <a:ea typeface="+mn-ea"/>
                <a:cs typeface="B Yekan" panose="00000400000000000000" pitchFamily="2" charset="-78"/>
              </a:defRPr>
            </a:lvl1pPr>
          </a:lstStyle>
          <a:p>
            <a:pPr lvl="0"/>
            <a:r>
              <a:rPr lang="fa-IR" dirty="0"/>
              <a:t>برای اضافه کردن تیتر، کلیک کنید</a:t>
            </a:r>
          </a:p>
        </p:txBody>
      </p:sp>
      <p:sp>
        <p:nvSpPr>
          <p:cNvPr id="12" name="Content Placeholder 12">
            <a:extLst>
              <a:ext uri="{FF2B5EF4-FFF2-40B4-BE49-F238E27FC236}">
                <a16:creationId xmlns:a16="http://schemas.microsoft.com/office/drawing/2014/main" id="{1B6FC76B-2301-4803-8761-84699046E988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269638" y="2046548"/>
            <a:ext cx="5241327" cy="3498850"/>
          </a:xfrm>
        </p:spPr>
        <p:txBody>
          <a:bodyPr>
            <a:normAutofit/>
          </a:bodyPr>
          <a:lstStyle>
            <a:lvl1pPr marL="0" indent="0" algn="r" rtl="1">
              <a:buNone/>
              <a:defRPr sz="2000">
                <a:solidFill>
                  <a:srgbClr val="004A8F"/>
                </a:solidFill>
                <a:latin typeface="IRANYekan" panose="020B0506030804020204" pitchFamily="34" charset="-78"/>
                <a:cs typeface="B Yekan" panose="00000400000000000000" pitchFamily="2" charset="-78"/>
              </a:defRPr>
            </a:lvl1pPr>
            <a:lvl2pPr marL="457177" indent="0" algn="r" rtl="1">
              <a:buNone/>
              <a:defRPr>
                <a:solidFill>
                  <a:srgbClr val="004A8F"/>
                </a:solidFill>
              </a:defRPr>
            </a:lvl2pPr>
            <a:lvl3pPr marL="914353" indent="0" algn="r" rtl="1">
              <a:buNone/>
              <a:defRPr>
                <a:solidFill>
                  <a:srgbClr val="004A8F"/>
                </a:solidFill>
              </a:defRPr>
            </a:lvl3pPr>
            <a:lvl4pPr marL="1371531" indent="0" algn="r" rtl="1">
              <a:buNone/>
              <a:defRPr>
                <a:solidFill>
                  <a:srgbClr val="004A8F"/>
                </a:solidFill>
              </a:defRPr>
            </a:lvl4pPr>
            <a:lvl5pPr marL="1828709" indent="0" algn="r" rtl="1">
              <a:buNone/>
              <a:defRPr>
                <a:solidFill>
                  <a:srgbClr val="004A8F"/>
                </a:solidFill>
              </a:defRPr>
            </a:lvl5pPr>
          </a:lstStyle>
          <a:p>
            <a:pPr lvl="0"/>
            <a:r>
              <a:rPr lang="fa-IR" dirty="0"/>
              <a:t>برای اضافه کردن محتوا، بروی گزینه موردنظر کلیک کنید</a:t>
            </a:r>
            <a:endParaRPr lang="en-US" dirty="0"/>
          </a:p>
        </p:txBody>
      </p:sp>
      <p:sp>
        <p:nvSpPr>
          <p:cNvPr id="16" name="Arrow: Chevron 15">
            <a:extLst>
              <a:ext uri="{FF2B5EF4-FFF2-40B4-BE49-F238E27FC236}">
                <a16:creationId xmlns:a16="http://schemas.microsoft.com/office/drawing/2014/main" id="{7486E868-A490-44E6-84BA-11F8FE4CA2CE}"/>
              </a:ext>
            </a:extLst>
          </p:cNvPr>
          <p:cNvSpPr/>
          <p:nvPr userDrawn="1"/>
        </p:nvSpPr>
        <p:spPr>
          <a:xfrm rot="10800000">
            <a:off x="10994232" y="6214337"/>
            <a:ext cx="1197768" cy="509546"/>
          </a:xfrm>
          <a:prstGeom prst="chevron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82271A0-1D67-4E38-AE59-BE5333348CA7}"/>
              </a:ext>
            </a:extLst>
          </p:cNvPr>
          <p:cNvSpPr/>
          <p:nvPr userDrawn="1"/>
        </p:nvSpPr>
        <p:spPr>
          <a:xfrm>
            <a:off x="11927681" y="6214335"/>
            <a:ext cx="264319" cy="509547"/>
          </a:xfrm>
          <a:prstGeom prst="rect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cs typeface="B Yekan" panose="00000400000000000000" pitchFamily="2" charset="-78"/>
            </a:endParaRPr>
          </a:p>
        </p:txBody>
      </p:sp>
      <p:sp>
        <p:nvSpPr>
          <p:cNvPr id="19" name="Slide Number Placeholder 3">
            <a:extLst>
              <a:ext uri="{FF2B5EF4-FFF2-40B4-BE49-F238E27FC236}">
                <a16:creationId xmlns:a16="http://schemas.microsoft.com/office/drawing/2014/main" id="{D08C56C3-8778-4957-9618-C72DE2A405B3}"/>
              </a:ext>
            </a:extLst>
          </p:cNvPr>
          <p:cNvSpPr txBox="1">
            <a:spLocks/>
          </p:cNvSpPr>
          <p:nvPr userDrawn="1"/>
        </p:nvSpPr>
        <p:spPr>
          <a:xfrm>
            <a:off x="11507386" y="6284710"/>
            <a:ext cx="323854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US" sz="1400" b="1" kern="1200" smtClean="0">
                <a:solidFill>
                  <a:schemeClr val="bg1"/>
                </a:solidFill>
                <a:latin typeface="IRANYekan" panose="020B0506030804020204" pitchFamily="34" charset="-78"/>
                <a:ea typeface="+mn-ea"/>
                <a:cs typeface="IRANYekan" panose="020B0506030804020204" pitchFamily="34" charset="-78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B Yekan" panose="00000400000000000000" pitchFamily="2" charset="-78"/>
              </a:rPr>
              <a:t>/</a:t>
            </a:r>
          </a:p>
        </p:txBody>
      </p:sp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C2FF031A-6D91-467A-B708-F65BFFD34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07338" y="6284710"/>
            <a:ext cx="561975" cy="365125"/>
          </a:xfrm>
          <a:prstGeom prst="rect">
            <a:avLst/>
          </a:prstGeom>
        </p:spPr>
        <p:txBody>
          <a:bodyPr/>
          <a:lstStyle>
            <a:lvl1pPr algn="ctr">
              <a:defRPr lang="en-US" sz="2000" b="0" kern="1200" smtClean="0">
                <a:solidFill>
                  <a:schemeClr val="bg1"/>
                </a:solidFill>
                <a:latin typeface="+mn-lt"/>
                <a:ea typeface="+mn-ea"/>
                <a:cs typeface="B Yekan" panose="00000400000000000000" pitchFamily="2" charset="-78"/>
              </a:defRPr>
            </a:lvl1pPr>
          </a:lstStyle>
          <a:p>
            <a:fld id="{2253DF1C-118D-4D6B-896F-D9C5BDA18C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Date Placeholder 2">
            <a:extLst>
              <a:ext uri="{FF2B5EF4-FFF2-40B4-BE49-F238E27FC236}">
                <a16:creationId xmlns:a16="http://schemas.microsoft.com/office/drawing/2014/main" id="{0A04EE00-60D6-432A-A1C5-DFE28FC97A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81221" y="6284710"/>
            <a:ext cx="469105" cy="365125"/>
          </a:xfrm>
          <a:prstGeom prst="rect">
            <a:avLst/>
          </a:prstGeom>
        </p:spPr>
        <p:txBody>
          <a:bodyPr/>
          <a:lstStyle>
            <a:lvl1pPr>
              <a:defRPr lang="en-US" sz="1400" b="1" kern="1200" smtClean="0">
                <a:solidFill>
                  <a:schemeClr val="bg1"/>
                </a:solidFill>
                <a:latin typeface="IRANYekan" panose="020B0506030804020204" pitchFamily="34" charset="-78"/>
                <a:ea typeface="+mn-ea"/>
                <a:cs typeface="B Yekan" panose="00000400000000000000" pitchFamily="2" charset="-78"/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9FD010D-5288-4195-A02F-768B63FA03B8}"/>
              </a:ext>
            </a:extLst>
          </p:cNvPr>
          <p:cNvSpPr/>
          <p:nvPr userDrawn="1"/>
        </p:nvSpPr>
        <p:spPr>
          <a:xfrm>
            <a:off x="723900" y="0"/>
            <a:ext cx="10787065" cy="1030778"/>
          </a:xfrm>
          <a:prstGeom prst="rect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cs typeface="B Yekan" panose="00000400000000000000" pitchFamily="2" charset="-78"/>
            </a:endParaRPr>
          </a:p>
        </p:txBody>
      </p:sp>
      <p:sp>
        <p:nvSpPr>
          <p:cNvPr id="28" name="Text Placeholder 21">
            <a:extLst>
              <a:ext uri="{FF2B5EF4-FFF2-40B4-BE49-F238E27FC236}">
                <a16:creationId xmlns:a16="http://schemas.microsoft.com/office/drawing/2014/main" id="{59D48B42-36F8-44EC-9ABD-D560D1904A1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3900" y="0"/>
            <a:ext cx="10787065" cy="103077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rtl="1">
              <a:buNone/>
              <a:defRPr sz="4400">
                <a:solidFill>
                  <a:schemeClr val="bg1">
                    <a:lumMod val="95000"/>
                  </a:schemeClr>
                </a:solidFill>
                <a:latin typeface="IRANYekan" panose="020B0506030804020204" pitchFamily="34" charset="-78"/>
                <a:cs typeface="B Yekan" panose="00000400000000000000" pitchFamily="2" charset="-78"/>
              </a:defRPr>
            </a:lvl1pPr>
          </a:lstStyle>
          <a:p>
            <a:pPr lvl="0"/>
            <a:r>
              <a:rPr lang="fa-IR" dirty="0"/>
              <a:t>عنوان اسلاید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EE78677-B02C-C3BE-8DD9-048499D21519}"/>
              </a:ext>
            </a:extLst>
          </p:cNvPr>
          <p:cNvSpPr/>
          <p:nvPr userDrawn="1"/>
        </p:nvSpPr>
        <p:spPr>
          <a:xfrm>
            <a:off x="11907" y="6215243"/>
            <a:ext cx="1779903" cy="504061"/>
          </a:xfrm>
          <a:prstGeom prst="rect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cs typeface="B Yekan" panose="00000400000000000000" pitchFamily="2" charset="-78"/>
            </a:endParaRP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8D9AAD72-233B-4AD4-AD8A-AB77753A4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4750"/>
            <a:ext cx="1779903" cy="365125"/>
          </a:xfrm>
          <a:prstGeom prst="rect">
            <a:avLst/>
          </a:prstGeom>
        </p:spPr>
        <p:txBody>
          <a:bodyPr/>
          <a:lstStyle>
            <a:lvl1pPr>
              <a:defRPr lang="en-US" sz="1400" b="1" kern="1200" smtClean="0">
                <a:solidFill>
                  <a:schemeClr val="bg1"/>
                </a:solidFill>
                <a:latin typeface="IRANYekan" panose="020B0506030804020204" pitchFamily="34" charset="-78"/>
                <a:ea typeface="+mn-ea"/>
                <a:cs typeface="B Yekan" panose="00000400000000000000" pitchFamily="2" charset="-78"/>
              </a:defRPr>
            </a:lvl1pPr>
          </a:lstStyle>
          <a:p>
            <a:r>
              <a:rPr lang="en-US"/>
              <a:t>IIIEC 2023 - 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18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اسلاید پایان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C35F632-64F2-4BAF-A5DA-3324CEE900F2}"/>
              </a:ext>
            </a:extLst>
          </p:cNvPr>
          <p:cNvSpPr/>
          <p:nvPr userDrawn="1"/>
        </p:nvSpPr>
        <p:spPr>
          <a:xfrm>
            <a:off x="-1" y="2770116"/>
            <a:ext cx="12191999" cy="2072818"/>
          </a:xfrm>
          <a:prstGeom prst="rect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cs typeface="B Yekan" panose="00000400000000000000" pitchFamily="2" charset="-7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85799D9-36E3-4631-8192-0B629D447030}"/>
              </a:ext>
            </a:extLst>
          </p:cNvPr>
          <p:cNvSpPr/>
          <p:nvPr userDrawn="1"/>
        </p:nvSpPr>
        <p:spPr>
          <a:xfrm>
            <a:off x="4900610" y="5221194"/>
            <a:ext cx="2390775" cy="512692"/>
          </a:xfrm>
          <a:prstGeom prst="rect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cs typeface="B Yekan" panose="00000400000000000000" pitchFamily="2" charset="-78"/>
            </a:endParaRP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958A30B5-F84B-4F9E-8468-17F5AFEE525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03864" y="2770115"/>
            <a:ext cx="9584270" cy="207281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rtl="1">
              <a:buNone/>
              <a:defRPr sz="3200">
                <a:solidFill>
                  <a:schemeClr val="bg1">
                    <a:lumMod val="95000"/>
                  </a:schemeClr>
                </a:solidFill>
                <a:latin typeface="IRANYekan" panose="020B0506030804020204" pitchFamily="34" charset="-78"/>
                <a:cs typeface="B Yekan" panose="00000400000000000000" pitchFamily="2" charset="-78"/>
              </a:defRPr>
            </a:lvl1pPr>
          </a:lstStyle>
          <a:p>
            <a:pPr lvl="0"/>
            <a:r>
              <a:rPr lang="fa-IR" dirty="0"/>
              <a:t>تشکر و قدردانی</a:t>
            </a:r>
            <a:endParaRPr lang="en-US" dirty="0"/>
          </a:p>
        </p:txBody>
      </p:sp>
      <p:sp>
        <p:nvSpPr>
          <p:cNvPr id="18" name="Footer Placeholder 3">
            <a:extLst>
              <a:ext uri="{FF2B5EF4-FFF2-40B4-BE49-F238E27FC236}">
                <a16:creationId xmlns:a16="http://schemas.microsoft.com/office/drawing/2014/main" id="{64BE4783-A308-47A5-9558-0BA7B1E72FA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900609" y="5294977"/>
            <a:ext cx="2390775" cy="365125"/>
          </a:xfrm>
        </p:spPr>
        <p:txBody>
          <a:bodyPr/>
          <a:lstStyle>
            <a:lvl1pPr>
              <a:defRPr lang="en-US" sz="1600" kern="1200" smtClean="0">
                <a:solidFill>
                  <a:schemeClr val="bg1">
                    <a:lumMod val="95000"/>
                  </a:schemeClr>
                </a:solidFill>
                <a:latin typeface="IRANYekan" panose="020B0506030804020204" pitchFamily="34" charset="-78"/>
                <a:ea typeface="+mn-ea"/>
                <a:cs typeface="B Yekan" panose="00000400000000000000" pitchFamily="2" charset="-78"/>
              </a:defRPr>
            </a:lvl1pPr>
          </a:lstStyle>
          <a:p>
            <a:r>
              <a:rPr lang="en-US"/>
              <a:t>IIIEC 2023 - XXXX</a:t>
            </a:r>
            <a:endParaRPr lang="en-US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55D34E9E-8305-B91A-CF38-20152CE61E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91049" y="424112"/>
            <a:ext cx="3009902" cy="179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85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3B5A142B-0FB9-49B9-84FF-D69D461A4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A6F97C2-A583-441E-95F7-B0ACC4BC4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2E1088A-482C-49A2-A38F-DEE2D8D439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200">
                <a:solidFill>
                  <a:srgbClr val="004A8F"/>
                </a:solidFill>
                <a:latin typeface="IRANYekan" panose="020B0506030804020204" pitchFamily="34" charset="-78"/>
                <a:cs typeface="B Yekan" panose="00000400000000000000" pitchFamily="2" charset="-78"/>
              </a:defRPr>
            </a:lvl1pPr>
          </a:lstStyle>
          <a:p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4442E6D6-F491-4217-8B4E-3713E00139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1">
              <a:defRPr sz="1200">
                <a:solidFill>
                  <a:srgbClr val="004A8F"/>
                </a:solidFill>
                <a:latin typeface="IRANYekan" panose="020B0506030804020204" pitchFamily="34" charset="-78"/>
                <a:cs typeface="B Yekan" panose="00000400000000000000" pitchFamily="2" charset="-78"/>
              </a:defRPr>
            </a:lvl1pPr>
          </a:lstStyle>
          <a:p>
            <a:r>
              <a:rPr lang="en-US"/>
              <a:t>IIIEC 2023 - XXXX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7FBD861-ABD1-42F8-8E3D-0EC7FE0BB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1">
              <a:defRPr sz="1200">
                <a:solidFill>
                  <a:srgbClr val="004A8F"/>
                </a:solidFill>
                <a:latin typeface="IRANYekan" panose="020B0506030804020204" pitchFamily="34" charset="-78"/>
                <a:cs typeface="B Yekan" panose="00000400000000000000" pitchFamily="2" charset="-78"/>
              </a:defRPr>
            </a:lvl1pPr>
          </a:lstStyle>
          <a:p>
            <a:fld id="{2253DF1C-118D-4D6B-896F-D9C5BDA18C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29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3" r:id="rId2"/>
    <p:sldLayoutId id="2147483661" r:id="rId3"/>
    <p:sldLayoutId id="2147483662" r:id="rId4"/>
    <p:sldLayoutId id="2147483664" r:id="rId5"/>
    <p:sldLayoutId id="2147483666" r:id="rId6"/>
  </p:sldLayoutIdLst>
  <p:hf sldNum="0" hdr="0" dt="0"/>
  <p:txStyles>
    <p:titleStyle>
      <a:lvl1pPr algn="r" defTabSz="914354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4A8F"/>
          </a:solidFill>
          <a:latin typeface="IRANYekan" panose="020B0506030804020204" pitchFamily="34" charset="-78"/>
          <a:ea typeface="+mj-ea"/>
          <a:cs typeface="B Yekan" panose="00000400000000000000" pitchFamily="2" charset="-78"/>
        </a:defRPr>
      </a:lvl1pPr>
    </p:titleStyle>
    <p:bodyStyle>
      <a:lvl1pPr marL="228589" indent="-228589" algn="r" defTabSz="914354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4A8F"/>
          </a:solidFill>
          <a:latin typeface="IRANYekan" panose="020B0506030804020204" pitchFamily="34" charset="-78"/>
          <a:ea typeface="+mn-ea"/>
          <a:cs typeface="B Yekan" panose="00000400000000000000" pitchFamily="2" charset="-78"/>
        </a:defRPr>
      </a:lvl1pPr>
      <a:lvl2pPr marL="685766" indent="-228589" algn="r" defTabSz="914354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4A8F"/>
          </a:solidFill>
          <a:latin typeface="IRANYekan" panose="020B0506030804020204" pitchFamily="34" charset="-78"/>
          <a:ea typeface="+mn-ea"/>
          <a:cs typeface="B Yekan" panose="00000400000000000000" pitchFamily="2" charset="-78"/>
        </a:defRPr>
      </a:lvl2pPr>
      <a:lvl3pPr marL="1142942" indent="-228589" algn="r" defTabSz="914354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4A8F"/>
          </a:solidFill>
          <a:latin typeface="IRANYekan" panose="020B0506030804020204" pitchFamily="34" charset="-78"/>
          <a:ea typeface="+mn-ea"/>
          <a:cs typeface="B Yekan" panose="00000400000000000000" pitchFamily="2" charset="-78"/>
        </a:defRPr>
      </a:lvl3pPr>
      <a:lvl4pPr marL="1600120" indent="-228589" algn="r" defTabSz="914354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4A8F"/>
          </a:solidFill>
          <a:latin typeface="IRANYekan" panose="020B0506030804020204" pitchFamily="34" charset="-78"/>
          <a:ea typeface="+mn-ea"/>
          <a:cs typeface="B Yekan" panose="00000400000000000000" pitchFamily="2" charset="-78"/>
        </a:defRPr>
      </a:lvl4pPr>
      <a:lvl5pPr marL="2057298" indent="-228589" algn="r" defTabSz="914354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4A8F"/>
          </a:solidFill>
          <a:latin typeface="IRANYekan" panose="020B0506030804020204" pitchFamily="34" charset="-78"/>
          <a:ea typeface="+mn-ea"/>
          <a:cs typeface="B Yekan" panose="00000400000000000000" pitchFamily="2" charset="-78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2ECD921-4F5B-1CF0-B74C-A5DD625B2FA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E54ED8E5-32C9-14D6-C045-1DE54596EC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E80ACA37-13F2-E2EF-8F2C-2BC6B97DE81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AC8C7586-9C00-3244-2D92-62A1763F784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007A2BD3-9389-A9D4-0429-C4638C1CF09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BFB10C6-6B1F-4611-B21A-8406EA6098C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9801224" y="4595688"/>
            <a:ext cx="2390776" cy="365125"/>
          </a:xfrm>
        </p:spPr>
        <p:txBody>
          <a:bodyPr/>
          <a:lstStyle/>
          <a:p>
            <a:r>
              <a:rPr lang="en-US"/>
              <a:t>IIIEC 2023 - XXXX</a:t>
            </a:r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72BE393F-C50C-73B0-6D4C-7CF170E011D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550371C-4246-4333-A2CE-AFEC60342F93}"/>
              </a:ext>
            </a:extLst>
          </p:cNvPr>
          <p:cNvGrpSpPr/>
          <p:nvPr/>
        </p:nvGrpSpPr>
        <p:grpSpPr>
          <a:xfrm>
            <a:off x="4765486" y="4396583"/>
            <a:ext cx="510151" cy="440620"/>
            <a:chOff x="4737915" y="4479712"/>
            <a:chExt cx="605871" cy="52329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8B21579-7B85-4526-8A98-98D847654C52}"/>
                </a:ext>
              </a:extLst>
            </p:cNvPr>
            <p:cNvSpPr/>
            <p:nvPr/>
          </p:nvSpPr>
          <p:spPr>
            <a:xfrm>
              <a:off x="4737915" y="4479712"/>
              <a:ext cx="605871" cy="523294"/>
            </a:xfrm>
            <a:prstGeom prst="rect">
              <a:avLst/>
            </a:prstGeom>
            <a:solidFill>
              <a:srgbClr val="BCB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83BB367-CDC2-4112-89E4-471A9D4AC160}"/>
                </a:ext>
              </a:extLst>
            </p:cNvPr>
            <p:cNvGrpSpPr/>
            <p:nvPr/>
          </p:nvGrpSpPr>
          <p:grpSpPr>
            <a:xfrm>
              <a:off x="4867948" y="4559652"/>
              <a:ext cx="404527" cy="365125"/>
              <a:chOff x="3355975" y="954088"/>
              <a:chExt cx="733426" cy="661987"/>
            </a:xfrm>
            <a:solidFill>
              <a:srgbClr val="004A8F"/>
            </a:solidFill>
          </p:grpSpPr>
          <p:sp>
            <p:nvSpPr>
              <p:cNvPr id="12" name="Rectangle 6">
                <a:extLst>
                  <a:ext uri="{FF2B5EF4-FFF2-40B4-BE49-F238E27FC236}">
                    <a16:creationId xmlns:a16="http://schemas.microsoft.com/office/drawing/2014/main" id="{88911504-9D92-4F9C-B070-0B51D25AFF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6625" y="1155700"/>
                <a:ext cx="293688" cy="190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id-ID"/>
              </a:p>
            </p:txBody>
          </p:sp>
          <p:sp>
            <p:nvSpPr>
              <p:cNvPr id="13" name="Rectangle 7">
                <a:extLst>
                  <a:ext uri="{FF2B5EF4-FFF2-40B4-BE49-F238E27FC236}">
                    <a16:creationId xmlns:a16="http://schemas.microsoft.com/office/drawing/2014/main" id="{B2A0A77B-61F8-4FCF-93D7-FE20172145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6625" y="1238250"/>
                <a:ext cx="236538" cy="206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id-ID"/>
              </a:p>
            </p:txBody>
          </p:sp>
          <p:sp>
            <p:nvSpPr>
              <p:cNvPr id="14" name="Rectangle 8">
                <a:extLst>
                  <a:ext uri="{FF2B5EF4-FFF2-40B4-BE49-F238E27FC236}">
                    <a16:creationId xmlns:a16="http://schemas.microsoft.com/office/drawing/2014/main" id="{EA1946DF-5B29-4835-92F8-2602854982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6625" y="1325563"/>
                <a:ext cx="173038" cy="206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id-ID"/>
              </a:p>
            </p:txBody>
          </p: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9916301E-ADAD-477F-B76E-36FDC4FD1226}"/>
                  </a:ext>
                </a:extLst>
              </p:cNvPr>
              <p:cNvGrpSpPr/>
              <p:nvPr/>
            </p:nvGrpSpPr>
            <p:grpSpPr>
              <a:xfrm>
                <a:off x="3355975" y="954088"/>
                <a:ext cx="733426" cy="661987"/>
                <a:chOff x="3355975" y="954088"/>
                <a:chExt cx="733426" cy="661987"/>
              </a:xfrm>
              <a:grpFill/>
            </p:grpSpPr>
            <p:sp>
              <p:nvSpPr>
                <p:cNvPr id="16" name="Freeform 5">
                  <a:extLst>
                    <a:ext uri="{FF2B5EF4-FFF2-40B4-BE49-F238E27FC236}">
                      <a16:creationId xmlns:a16="http://schemas.microsoft.com/office/drawing/2014/main" id="{C0E057F3-3D70-4E06-89AB-0000CB53F5D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355975" y="954088"/>
                  <a:ext cx="534988" cy="661987"/>
                </a:xfrm>
                <a:custGeom>
                  <a:avLst/>
                  <a:gdLst>
                    <a:gd name="T0" fmla="*/ 312 w 337"/>
                    <a:gd name="T1" fmla="*/ 392 h 417"/>
                    <a:gd name="T2" fmla="*/ 25 w 337"/>
                    <a:gd name="T3" fmla="*/ 392 h 417"/>
                    <a:gd name="T4" fmla="*/ 25 w 337"/>
                    <a:gd name="T5" fmla="*/ 101 h 417"/>
                    <a:gd name="T6" fmla="*/ 100 w 337"/>
                    <a:gd name="T7" fmla="*/ 101 h 417"/>
                    <a:gd name="T8" fmla="*/ 100 w 337"/>
                    <a:gd name="T9" fmla="*/ 26 h 417"/>
                    <a:gd name="T10" fmla="*/ 312 w 337"/>
                    <a:gd name="T11" fmla="*/ 26 h 417"/>
                    <a:gd name="T12" fmla="*/ 312 w 337"/>
                    <a:gd name="T13" fmla="*/ 134 h 417"/>
                    <a:gd name="T14" fmla="*/ 337 w 337"/>
                    <a:gd name="T15" fmla="*/ 108 h 417"/>
                    <a:gd name="T16" fmla="*/ 337 w 337"/>
                    <a:gd name="T17" fmla="*/ 0 h 417"/>
                    <a:gd name="T18" fmla="*/ 89 w 337"/>
                    <a:gd name="T19" fmla="*/ 0 h 417"/>
                    <a:gd name="T20" fmla="*/ 0 w 337"/>
                    <a:gd name="T21" fmla="*/ 89 h 417"/>
                    <a:gd name="T22" fmla="*/ 0 w 337"/>
                    <a:gd name="T23" fmla="*/ 417 h 417"/>
                    <a:gd name="T24" fmla="*/ 337 w 337"/>
                    <a:gd name="T25" fmla="*/ 417 h 417"/>
                    <a:gd name="T26" fmla="*/ 337 w 337"/>
                    <a:gd name="T27" fmla="*/ 286 h 417"/>
                    <a:gd name="T28" fmla="*/ 312 w 337"/>
                    <a:gd name="T29" fmla="*/ 312 h 417"/>
                    <a:gd name="T30" fmla="*/ 312 w 337"/>
                    <a:gd name="T31" fmla="*/ 392 h 417"/>
                    <a:gd name="T32" fmla="*/ 37 w 337"/>
                    <a:gd name="T33" fmla="*/ 88 h 417"/>
                    <a:gd name="T34" fmla="*/ 88 w 337"/>
                    <a:gd name="T35" fmla="*/ 37 h 417"/>
                    <a:gd name="T36" fmla="*/ 88 w 337"/>
                    <a:gd name="T37" fmla="*/ 88 h 417"/>
                    <a:gd name="T38" fmla="*/ 37 w 337"/>
                    <a:gd name="T39" fmla="*/ 88 h 4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337" h="417">
                      <a:moveTo>
                        <a:pt x="312" y="392"/>
                      </a:moveTo>
                      <a:lnTo>
                        <a:pt x="25" y="392"/>
                      </a:lnTo>
                      <a:lnTo>
                        <a:pt x="25" y="101"/>
                      </a:lnTo>
                      <a:lnTo>
                        <a:pt x="100" y="101"/>
                      </a:lnTo>
                      <a:lnTo>
                        <a:pt x="100" y="26"/>
                      </a:lnTo>
                      <a:lnTo>
                        <a:pt x="312" y="26"/>
                      </a:lnTo>
                      <a:lnTo>
                        <a:pt x="312" y="134"/>
                      </a:lnTo>
                      <a:lnTo>
                        <a:pt x="337" y="108"/>
                      </a:lnTo>
                      <a:lnTo>
                        <a:pt x="337" y="0"/>
                      </a:lnTo>
                      <a:lnTo>
                        <a:pt x="89" y="0"/>
                      </a:lnTo>
                      <a:lnTo>
                        <a:pt x="0" y="89"/>
                      </a:lnTo>
                      <a:lnTo>
                        <a:pt x="0" y="417"/>
                      </a:lnTo>
                      <a:lnTo>
                        <a:pt x="337" y="417"/>
                      </a:lnTo>
                      <a:lnTo>
                        <a:pt x="337" y="286"/>
                      </a:lnTo>
                      <a:lnTo>
                        <a:pt x="312" y="312"/>
                      </a:lnTo>
                      <a:lnTo>
                        <a:pt x="312" y="392"/>
                      </a:lnTo>
                      <a:close/>
                      <a:moveTo>
                        <a:pt x="37" y="88"/>
                      </a:moveTo>
                      <a:lnTo>
                        <a:pt x="88" y="37"/>
                      </a:lnTo>
                      <a:lnTo>
                        <a:pt x="88" y="88"/>
                      </a:lnTo>
                      <a:lnTo>
                        <a:pt x="37" y="8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/>
                  <a:endParaRPr lang="id-ID"/>
                </a:p>
              </p:txBody>
            </p:sp>
            <p:sp>
              <p:nvSpPr>
                <p:cNvPr id="17" name="Freeform 9">
                  <a:extLst>
                    <a:ext uri="{FF2B5EF4-FFF2-40B4-BE49-F238E27FC236}">
                      <a16:creationId xmlns:a16="http://schemas.microsoft.com/office/drawing/2014/main" id="{9C297D50-B909-4593-951C-545E71B8DFC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659188" y="1069975"/>
                  <a:ext cx="430213" cy="430212"/>
                </a:xfrm>
                <a:custGeom>
                  <a:avLst/>
                  <a:gdLst>
                    <a:gd name="T0" fmla="*/ 146 w 271"/>
                    <a:gd name="T1" fmla="*/ 35 h 271"/>
                    <a:gd name="T2" fmla="*/ 121 w 271"/>
                    <a:gd name="T3" fmla="*/ 61 h 271"/>
                    <a:gd name="T4" fmla="*/ 26 w 271"/>
                    <a:gd name="T5" fmla="*/ 156 h 271"/>
                    <a:gd name="T6" fmla="*/ 0 w 271"/>
                    <a:gd name="T7" fmla="*/ 271 h 271"/>
                    <a:gd name="T8" fmla="*/ 115 w 271"/>
                    <a:gd name="T9" fmla="*/ 245 h 271"/>
                    <a:gd name="T10" fmla="*/ 121 w 271"/>
                    <a:gd name="T11" fmla="*/ 239 h 271"/>
                    <a:gd name="T12" fmla="*/ 146 w 271"/>
                    <a:gd name="T13" fmla="*/ 213 h 271"/>
                    <a:gd name="T14" fmla="*/ 271 w 271"/>
                    <a:gd name="T15" fmla="*/ 89 h 271"/>
                    <a:gd name="T16" fmla="*/ 182 w 271"/>
                    <a:gd name="T17" fmla="*/ 0 h 271"/>
                    <a:gd name="T18" fmla="*/ 146 w 271"/>
                    <a:gd name="T19" fmla="*/ 35 h 271"/>
                    <a:gd name="T20" fmla="*/ 226 w 271"/>
                    <a:gd name="T21" fmla="*/ 68 h 271"/>
                    <a:gd name="T22" fmla="*/ 87 w 271"/>
                    <a:gd name="T23" fmla="*/ 207 h 271"/>
                    <a:gd name="T24" fmla="*/ 67 w 271"/>
                    <a:gd name="T25" fmla="*/ 187 h 271"/>
                    <a:gd name="T26" fmla="*/ 206 w 271"/>
                    <a:gd name="T27" fmla="*/ 48 h 271"/>
                    <a:gd name="T28" fmla="*/ 226 w 271"/>
                    <a:gd name="T29" fmla="*/ 68 h 271"/>
                    <a:gd name="T30" fmla="*/ 61 w 271"/>
                    <a:gd name="T31" fmla="*/ 181 h 271"/>
                    <a:gd name="T32" fmla="*/ 43 w 271"/>
                    <a:gd name="T33" fmla="*/ 163 h 271"/>
                    <a:gd name="T34" fmla="*/ 182 w 271"/>
                    <a:gd name="T35" fmla="*/ 24 h 271"/>
                    <a:gd name="T36" fmla="*/ 199 w 271"/>
                    <a:gd name="T37" fmla="*/ 42 h 271"/>
                    <a:gd name="T38" fmla="*/ 61 w 271"/>
                    <a:gd name="T39" fmla="*/ 181 h 271"/>
                    <a:gd name="T40" fmla="*/ 55 w 271"/>
                    <a:gd name="T41" fmla="*/ 187 h 271"/>
                    <a:gd name="T42" fmla="*/ 55 w 271"/>
                    <a:gd name="T43" fmla="*/ 187 h 271"/>
                    <a:gd name="T44" fmla="*/ 87 w 271"/>
                    <a:gd name="T45" fmla="*/ 219 h 271"/>
                    <a:gd name="T46" fmla="*/ 87 w 271"/>
                    <a:gd name="T47" fmla="*/ 219 h 271"/>
                    <a:gd name="T48" fmla="*/ 98 w 271"/>
                    <a:gd name="T49" fmla="*/ 230 h 271"/>
                    <a:gd name="T50" fmla="*/ 56 w 271"/>
                    <a:gd name="T51" fmla="*/ 240 h 271"/>
                    <a:gd name="T52" fmla="*/ 30 w 271"/>
                    <a:gd name="T53" fmla="*/ 215 h 271"/>
                    <a:gd name="T54" fmla="*/ 40 w 271"/>
                    <a:gd name="T55" fmla="*/ 172 h 271"/>
                    <a:gd name="T56" fmla="*/ 55 w 271"/>
                    <a:gd name="T57" fmla="*/ 187 h 271"/>
                    <a:gd name="T58" fmla="*/ 107 w 271"/>
                    <a:gd name="T59" fmla="*/ 227 h 271"/>
                    <a:gd name="T60" fmla="*/ 93 w 271"/>
                    <a:gd name="T61" fmla="*/ 213 h 271"/>
                    <a:gd name="T62" fmla="*/ 232 w 271"/>
                    <a:gd name="T63" fmla="*/ 75 h 271"/>
                    <a:gd name="T64" fmla="*/ 246 w 271"/>
                    <a:gd name="T65" fmla="*/ 89 h 271"/>
                    <a:gd name="T66" fmla="*/ 107 w 271"/>
                    <a:gd name="T67" fmla="*/ 227 h 2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271" h="271">
                      <a:moveTo>
                        <a:pt x="146" y="35"/>
                      </a:moveTo>
                      <a:lnTo>
                        <a:pt x="121" y="61"/>
                      </a:lnTo>
                      <a:lnTo>
                        <a:pt x="26" y="156"/>
                      </a:lnTo>
                      <a:lnTo>
                        <a:pt x="0" y="271"/>
                      </a:lnTo>
                      <a:lnTo>
                        <a:pt x="115" y="245"/>
                      </a:lnTo>
                      <a:lnTo>
                        <a:pt x="121" y="239"/>
                      </a:lnTo>
                      <a:lnTo>
                        <a:pt x="146" y="213"/>
                      </a:lnTo>
                      <a:lnTo>
                        <a:pt x="271" y="89"/>
                      </a:lnTo>
                      <a:lnTo>
                        <a:pt x="182" y="0"/>
                      </a:lnTo>
                      <a:lnTo>
                        <a:pt x="146" y="35"/>
                      </a:lnTo>
                      <a:close/>
                      <a:moveTo>
                        <a:pt x="226" y="68"/>
                      </a:moveTo>
                      <a:lnTo>
                        <a:pt x="87" y="207"/>
                      </a:lnTo>
                      <a:lnTo>
                        <a:pt x="67" y="187"/>
                      </a:lnTo>
                      <a:lnTo>
                        <a:pt x="206" y="48"/>
                      </a:lnTo>
                      <a:lnTo>
                        <a:pt x="226" y="68"/>
                      </a:lnTo>
                      <a:close/>
                      <a:moveTo>
                        <a:pt x="61" y="181"/>
                      </a:moveTo>
                      <a:lnTo>
                        <a:pt x="43" y="163"/>
                      </a:lnTo>
                      <a:lnTo>
                        <a:pt x="182" y="24"/>
                      </a:lnTo>
                      <a:lnTo>
                        <a:pt x="199" y="42"/>
                      </a:lnTo>
                      <a:lnTo>
                        <a:pt x="61" y="181"/>
                      </a:lnTo>
                      <a:close/>
                      <a:moveTo>
                        <a:pt x="55" y="187"/>
                      </a:moveTo>
                      <a:lnTo>
                        <a:pt x="55" y="187"/>
                      </a:lnTo>
                      <a:lnTo>
                        <a:pt x="87" y="219"/>
                      </a:lnTo>
                      <a:lnTo>
                        <a:pt x="87" y="219"/>
                      </a:lnTo>
                      <a:lnTo>
                        <a:pt x="98" y="230"/>
                      </a:lnTo>
                      <a:lnTo>
                        <a:pt x="56" y="240"/>
                      </a:lnTo>
                      <a:lnTo>
                        <a:pt x="30" y="215"/>
                      </a:lnTo>
                      <a:lnTo>
                        <a:pt x="40" y="172"/>
                      </a:lnTo>
                      <a:lnTo>
                        <a:pt x="55" y="187"/>
                      </a:lnTo>
                      <a:close/>
                      <a:moveTo>
                        <a:pt x="107" y="227"/>
                      </a:moveTo>
                      <a:lnTo>
                        <a:pt x="93" y="213"/>
                      </a:lnTo>
                      <a:lnTo>
                        <a:pt x="232" y="75"/>
                      </a:lnTo>
                      <a:lnTo>
                        <a:pt x="246" y="89"/>
                      </a:lnTo>
                      <a:lnTo>
                        <a:pt x="107" y="22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/>
                  <a:endParaRPr lang="id-ID"/>
                </a:p>
              </p:txBody>
            </p:sp>
          </p:grpSp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32780D1-6FA9-47F9-82D9-4059A6BCC010}"/>
              </a:ext>
            </a:extLst>
          </p:cNvPr>
          <p:cNvGrpSpPr/>
          <p:nvPr/>
        </p:nvGrpSpPr>
        <p:grpSpPr>
          <a:xfrm>
            <a:off x="4785784" y="4890453"/>
            <a:ext cx="510151" cy="440620"/>
            <a:chOff x="4737915" y="5042543"/>
            <a:chExt cx="605871" cy="52329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2A454C0-ECE0-432C-941B-06A2D255DB63}"/>
                </a:ext>
              </a:extLst>
            </p:cNvPr>
            <p:cNvSpPr/>
            <p:nvPr/>
          </p:nvSpPr>
          <p:spPr>
            <a:xfrm>
              <a:off x="4737915" y="5042543"/>
              <a:ext cx="605871" cy="523294"/>
            </a:xfrm>
            <a:prstGeom prst="rect">
              <a:avLst/>
            </a:prstGeom>
            <a:solidFill>
              <a:srgbClr val="BCB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8EA45CE-B5C2-4158-82C1-0C9CDF313B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4405" y="5066925"/>
              <a:ext cx="462161" cy="4739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27927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ADFECC6-BB21-B448-26C4-AF1A4AF695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FD89A46-655F-FA32-2BE1-20FD37B4DFB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3D24B81F-E9AA-A9B6-B989-50393C4DC8A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C89C140-1B90-B4C6-BC53-C261122C999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ABB1D1B8-9ACA-3513-42AE-698D35E8DD8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D3754B-5EC7-4131-82D5-89508C13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4750"/>
            <a:ext cx="1779903" cy="365125"/>
          </a:xfrm>
        </p:spPr>
        <p:txBody>
          <a:bodyPr/>
          <a:lstStyle/>
          <a:p>
            <a:r>
              <a:rPr lang="en-US"/>
              <a:t>IIIEC 2023 - XXXX</a:t>
            </a:r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ACB6699-1199-4CFF-A5F4-E158A30E1087}"/>
              </a:ext>
            </a:extLst>
          </p:cNvPr>
          <p:cNvSpPr/>
          <p:nvPr/>
        </p:nvSpPr>
        <p:spPr>
          <a:xfrm>
            <a:off x="9578236" y="1033088"/>
            <a:ext cx="369116" cy="369116"/>
          </a:xfrm>
          <a:prstGeom prst="ellipse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DD579CC-AFB1-4B55-B30C-00F60D63A092}"/>
              </a:ext>
            </a:extLst>
          </p:cNvPr>
          <p:cNvSpPr/>
          <p:nvPr/>
        </p:nvSpPr>
        <p:spPr>
          <a:xfrm>
            <a:off x="9578236" y="2079667"/>
            <a:ext cx="369116" cy="369116"/>
          </a:xfrm>
          <a:prstGeom prst="ellipse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EC833F8-6E32-414C-9944-D290EA40318E}"/>
              </a:ext>
            </a:extLst>
          </p:cNvPr>
          <p:cNvSpPr/>
          <p:nvPr/>
        </p:nvSpPr>
        <p:spPr>
          <a:xfrm>
            <a:off x="9578236" y="3130694"/>
            <a:ext cx="369116" cy="369116"/>
          </a:xfrm>
          <a:prstGeom prst="ellipse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547C136-3DFD-40C3-894C-453D66902A4B}"/>
              </a:ext>
            </a:extLst>
          </p:cNvPr>
          <p:cNvSpPr/>
          <p:nvPr/>
        </p:nvSpPr>
        <p:spPr>
          <a:xfrm>
            <a:off x="9578237" y="4093954"/>
            <a:ext cx="369116" cy="369116"/>
          </a:xfrm>
          <a:prstGeom prst="ellipse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3E40F6E-18B1-4D83-B809-431DD909BB83}"/>
              </a:ext>
            </a:extLst>
          </p:cNvPr>
          <p:cNvSpPr/>
          <p:nvPr/>
        </p:nvSpPr>
        <p:spPr>
          <a:xfrm>
            <a:off x="9578236" y="5140533"/>
            <a:ext cx="369116" cy="369116"/>
          </a:xfrm>
          <a:prstGeom prst="ellipse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BD2A30F-E3B7-45F0-A258-D4447AE065F4}"/>
              </a:ext>
            </a:extLst>
          </p:cNvPr>
          <p:cNvSpPr txBox="1"/>
          <p:nvPr/>
        </p:nvSpPr>
        <p:spPr>
          <a:xfrm>
            <a:off x="4881564" y="1029133"/>
            <a:ext cx="4468920" cy="4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54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a-IR" sz="2400" b="1" kern="1200" noProof="0" dirty="0">
                <a:solidFill>
                  <a:srgbClr val="004A8F"/>
                </a:solidFill>
                <a:latin typeface="IRANYekan" panose="020B0506030804020204" pitchFamily="34" charset="-78"/>
                <a:cs typeface="B Nazanin" panose="00000400000000000000" pitchFamily="2" charset="-78"/>
              </a:rPr>
              <a:t>مقدمه و سابقه پژوهش</a:t>
            </a:r>
            <a:endParaRPr lang="en-US" sz="2400" b="1" kern="1200" noProof="0" dirty="0">
              <a:solidFill>
                <a:srgbClr val="004A8F"/>
              </a:solidFill>
              <a:latin typeface="IRANYekan" panose="020B0506030804020204" pitchFamily="34" charset="-78"/>
              <a:cs typeface="B Nazanin" panose="00000400000000000000" pitchFamily="2" charset="-78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B862AA1-13D2-4FA2-B9BE-3236400454C6}"/>
              </a:ext>
            </a:extLst>
          </p:cNvPr>
          <p:cNvSpPr txBox="1"/>
          <p:nvPr/>
        </p:nvSpPr>
        <p:spPr>
          <a:xfrm>
            <a:off x="4881564" y="2080958"/>
            <a:ext cx="4468920" cy="4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354" rtl="1">
              <a:lnSpc>
                <a:spcPct val="90000"/>
              </a:lnSpc>
              <a:spcBef>
                <a:spcPts val="1000"/>
              </a:spcBef>
              <a:defRPr/>
            </a:pPr>
            <a:r>
              <a:rPr lang="fa-IR" sz="2400" b="1" dirty="0">
                <a:solidFill>
                  <a:srgbClr val="004A8F"/>
                </a:solidFill>
                <a:latin typeface="IRANYekan" panose="020B0506030804020204" pitchFamily="34" charset="-78"/>
                <a:cs typeface="B Nazanin" panose="00000400000000000000" pitchFamily="2" charset="-78"/>
              </a:rPr>
              <a:t>بخش دوم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04BFE79-B2CE-41FC-962B-B60844138B7B}"/>
              </a:ext>
            </a:extLst>
          </p:cNvPr>
          <p:cNvSpPr txBox="1"/>
          <p:nvPr/>
        </p:nvSpPr>
        <p:spPr>
          <a:xfrm>
            <a:off x="4881564" y="3124712"/>
            <a:ext cx="4468920" cy="4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354" rtl="1">
              <a:lnSpc>
                <a:spcPct val="90000"/>
              </a:lnSpc>
              <a:spcBef>
                <a:spcPts val="1000"/>
              </a:spcBef>
              <a:defRPr/>
            </a:pPr>
            <a:r>
              <a:rPr lang="fa-IR" sz="2400" b="1" dirty="0">
                <a:solidFill>
                  <a:srgbClr val="004A8F"/>
                </a:solidFill>
                <a:latin typeface="IRANYekan" panose="020B0506030804020204" pitchFamily="34" charset="-78"/>
                <a:cs typeface="B Nazanin" panose="00000400000000000000" pitchFamily="2" charset="-78"/>
              </a:rPr>
              <a:t>بخش سوم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B65DCED-CE46-432A-AA58-7C927BEB046C}"/>
              </a:ext>
            </a:extLst>
          </p:cNvPr>
          <p:cNvSpPr txBox="1"/>
          <p:nvPr/>
        </p:nvSpPr>
        <p:spPr>
          <a:xfrm>
            <a:off x="4881564" y="4087946"/>
            <a:ext cx="4468920" cy="4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354" rtl="1">
              <a:lnSpc>
                <a:spcPct val="90000"/>
              </a:lnSpc>
              <a:spcBef>
                <a:spcPts val="1000"/>
              </a:spcBef>
              <a:defRPr/>
            </a:pPr>
            <a:r>
              <a:rPr lang="fa-IR" sz="2400" b="1" dirty="0">
                <a:solidFill>
                  <a:srgbClr val="004A8F"/>
                </a:solidFill>
                <a:latin typeface="IRANYekan" panose="020B0506030804020204" pitchFamily="34" charset="-78"/>
                <a:cs typeface="B Nazanin" panose="00000400000000000000" pitchFamily="2" charset="-78"/>
              </a:rPr>
              <a:t>بخش چهارم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60A4270-35EB-4735-B944-1093DA0EFACE}"/>
              </a:ext>
            </a:extLst>
          </p:cNvPr>
          <p:cNvSpPr txBox="1"/>
          <p:nvPr/>
        </p:nvSpPr>
        <p:spPr>
          <a:xfrm>
            <a:off x="4881564" y="5136578"/>
            <a:ext cx="4468920" cy="4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354" rtl="1">
              <a:lnSpc>
                <a:spcPct val="90000"/>
              </a:lnSpc>
              <a:spcBef>
                <a:spcPts val="1000"/>
              </a:spcBef>
              <a:defRPr/>
            </a:pPr>
            <a:r>
              <a:rPr lang="fa-IR" sz="2400" b="1" dirty="0">
                <a:solidFill>
                  <a:srgbClr val="004A8F"/>
                </a:solidFill>
                <a:latin typeface="IRANYekan" panose="020B0506030804020204" pitchFamily="34" charset="-78"/>
                <a:cs typeface="B Nazanin" panose="00000400000000000000" pitchFamily="2" charset="-78"/>
              </a:rPr>
              <a:t>جمع‌بندی و پیشنهادات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1F44A85-DE8A-4CF1-91E9-258DF20A5D31}"/>
              </a:ext>
            </a:extLst>
          </p:cNvPr>
          <p:cNvCxnSpPr>
            <a:cxnSpLocks/>
          </p:cNvCxnSpPr>
          <p:nvPr/>
        </p:nvCxnSpPr>
        <p:spPr>
          <a:xfrm>
            <a:off x="4724400" y="989397"/>
            <a:ext cx="0" cy="440620"/>
          </a:xfrm>
          <a:prstGeom prst="line">
            <a:avLst/>
          </a:prstGeom>
          <a:solidFill>
            <a:srgbClr val="004A8F"/>
          </a:solidFill>
          <a:ln w="38100">
            <a:solidFill>
              <a:srgbClr val="004A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868B556-10A1-4307-987D-B00871FF959E}"/>
              </a:ext>
            </a:extLst>
          </p:cNvPr>
          <p:cNvCxnSpPr>
            <a:cxnSpLocks/>
          </p:cNvCxnSpPr>
          <p:nvPr/>
        </p:nvCxnSpPr>
        <p:spPr>
          <a:xfrm>
            <a:off x="4724400" y="2041382"/>
            <a:ext cx="0" cy="440620"/>
          </a:xfrm>
          <a:prstGeom prst="line">
            <a:avLst/>
          </a:prstGeom>
          <a:solidFill>
            <a:srgbClr val="004A8F"/>
          </a:solidFill>
          <a:ln w="38100">
            <a:solidFill>
              <a:srgbClr val="004A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FF16347-E57F-43B8-9447-28206BB133FA}"/>
              </a:ext>
            </a:extLst>
          </p:cNvPr>
          <p:cNvCxnSpPr>
            <a:cxnSpLocks/>
          </p:cNvCxnSpPr>
          <p:nvPr/>
        </p:nvCxnSpPr>
        <p:spPr>
          <a:xfrm>
            <a:off x="4724400" y="3092409"/>
            <a:ext cx="0" cy="440620"/>
          </a:xfrm>
          <a:prstGeom prst="line">
            <a:avLst/>
          </a:prstGeom>
          <a:solidFill>
            <a:srgbClr val="004A8F"/>
          </a:solidFill>
          <a:ln w="38100">
            <a:solidFill>
              <a:srgbClr val="004A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C398B79-3D6C-4459-AB21-8968E89EE3A4}"/>
              </a:ext>
            </a:extLst>
          </p:cNvPr>
          <p:cNvCxnSpPr>
            <a:cxnSpLocks/>
          </p:cNvCxnSpPr>
          <p:nvPr/>
        </p:nvCxnSpPr>
        <p:spPr>
          <a:xfrm>
            <a:off x="4724400" y="4055669"/>
            <a:ext cx="0" cy="440620"/>
          </a:xfrm>
          <a:prstGeom prst="line">
            <a:avLst/>
          </a:prstGeom>
          <a:solidFill>
            <a:srgbClr val="004A8F"/>
          </a:solidFill>
          <a:ln w="38100">
            <a:solidFill>
              <a:srgbClr val="004A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7C9C414-6C94-4A43-B46C-4840F6F567C1}"/>
              </a:ext>
            </a:extLst>
          </p:cNvPr>
          <p:cNvCxnSpPr>
            <a:cxnSpLocks/>
          </p:cNvCxnSpPr>
          <p:nvPr/>
        </p:nvCxnSpPr>
        <p:spPr>
          <a:xfrm>
            <a:off x="4724400" y="5104781"/>
            <a:ext cx="0" cy="440620"/>
          </a:xfrm>
          <a:prstGeom prst="line">
            <a:avLst/>
          </a:prstGeom>
          <a:solidFill>
            <a:srgbClr val="004A8F"/>
          </a:solidFill>
          <a:ln w="38100">
            <a:solidFill>
              <a:srgbClr val="004A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991001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4F180B36-5C9F-620E-E707-005A7C8FC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07338" y="6284710"/>
            <a:ext cx="561975" cy="365125"/>
          </a:xfrm>
        </p:spPr>
        <p:txBody>
          <a:bodyPr/>
          <a:lstStyle/>
          <a:p>
            <a:fld id="{2253DF1C-118D-4D6B-896F-D9C5BDA18C0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86D1EE-B45E-4AA1-8455-94EBC523F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4750"/>
            <a:ext cx="1779903" cy="365125"/>
          </a:xfrm>
        </p:spPr>
        <p:txBody>
          <a:bodyPr/>
          <a:lstStyle/>
          <a:p>
            <a:r>
              <a:rPr lang="en-US"/>
              <a:t>IIIEC 2023 - XXXX</a:t>
            </a:r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3765CEF-0D8C-1878-2CAA-9088474446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9D51D0DC-81EF-6C88-A6C1-1FCE4AD591B4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282FE5CD-4E84-62CD-1AAE-78B28B53155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Arrow: Chevron 1">
            <a:extLst>
              <a:ext uri="{FF2B5EF4-FFF2-40B4-BE49-F238E27FC236}">
                <a16:creationId xmlns:a16="http://schemas.microsoft.com/office/drawing/2014/main" id="{C82F30A6-6B4C-4219-8DCC-DD875BF8C0BB}"/>
              </a:ext>
            </a:extLst>
          </p:cNvPr>
          <p:cNvSpPr/>
          <p:nvPr/>
        </p:nvSpPr>
        <p:spPr>
          <a:xfrm rot="10800000">
            <a:off x="9196963" y="6248379"/>
            <a:ext cx="1908000" cy="465282"/>
          </a:xfrm>
          <a:prstGeom prst="chevron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4A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9E719D-3AE6-4941-B089-58DD4655DB4F}"/>
              </a:ext>
            </a:extLst>
          </p:cNvPr>
          <p:cNvSpPr txBox="1"/>
          <p:nvPr/>
        </p:nvSpPr>
        <p:spPr>
          <a:xfrm>
            <a:off x="9433132" y="6327132"/>
            <a:ext cx="1435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1400" dirty="0">
                <a:solidFill>
                  <a:srgbClr val="004A8F"/>
                </a:solidFill>
                <a:cs typeface="B Nazanin" panose="00000400000000000000" pitchFamily="2" charset="-78"/>
              </a:rPr>
              <a:t>مقدمه و سابقه پژوهش</a:t>
            </a:r>
            <a:endParaRPr lang="en-US" sz="1400" dirty="0">
              <a:solidFill>
                <a:srgbClr val="004A8F"/>
              </a:solidFill>
              <a:cs typeface="B Nazanin" panose="00000400000000000000" pitchFamily="2" charset="-78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B0046D7-56D0-48B9-BA41-585144A1170D}"/>
              </a:ext>
            </a:extLst>
          </p:cNvPr>
          <p:cNvGrpSpPr/>
          <p:nvPr/>
        </p:nvGrpSpPr>
        <p:grpSpPr>
          <a:xfrm>
            <a:off x="7366508" y="6234279"/>
            <a:ext cx="1908000" cy="465282"/>
            <a:chOff x="7366508" y="6242708"/>
            <a:chExt cx="1908000" cy="465282"/>
          </a:xfrm>
        </p:grpSpPr>
        <p:sp>
          <p:nvSpPr>
            <p:cNvPr id="10" name="Arrow: Chevron 9">
              <a:extLst>
                <a:ext uri="{FF2B5EF4-FFF2-40B4-BE49-F238E27FC236}">
                  <a16:creationId xmlns:a16="http://schemas.microsoft.com/office/drawing/2014/main" id="{9A94604D-7B36-44D8-B018-5C556088D718}"/>
                </a:ext>
              </a:extLst>
            </p:cNvPr>
            <p:cNvSpPr/>
            <p:nvPr/>
          </p:nvSpPr>
          <p:spPr>
            <a:xfrm rot="10800000">
              <a:off x="7366508" y="6242708"/>
              <a:ext cx="1908000" cy="465282"/>
            </a:xfrm>
            <a:prstGeom prst="chevron">
              <a:avLst/>
            </a:prstGeom>
            <a:solidFill>
              <a:srgbClr val="004A8F"/>
            </a:solidFill>
            <a:ln w="28575">
              <a:solidFill>
                <a:srgbClr val="004A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010ABE6-67E0-4800-B37F-7EE7F5F7DDDF}"/>
                </a:ext>
              </a:extLst>
            </p:cNvPr>
            <p:cNvSpPr txBox="1"/>
            <p:nvPr/>
          </p:nvSpPr>
          <p:spPr>
            <a:xfrm>
              <a:off x="7602677" y="6341045"/>
              <a:ext cx="14356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sz="1400" dirty="0">
                  <a:solidFill>
                    <a:schemeClr val="bg1">
                      <a:lumMod val="95000"/>
                    </a:schemeClr>
                  </a:solidFill>
                  <a:cs typeface="B Nazanin" panose="00000400000000000000" pitchFamily="2" charset="-78"/>
                </a:rPr>
                <a:t>بخش دوم</a:t>
              </a:r>
              <a:endParaRPr lang="en-US" sz="14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60F2F20-7B20-4326-BE9D-74D7156895B0}"/>
              </a:ext>
            </a:extLst>
          </p:cNvPr>
          <p:cNvGrpSpPr/>
          <p:nvPr/>
        </p:nvGrpSpPr>
        <p:grpSpPr>
          <a:xfrm>
            <a:off x="5536050" y="6245275"/>
            <a:ext cx="1908000" cy="465282"/>
            <a:chOff x="5536050" y="6249849"/>
            <a:chExt cx="1908000" cy="465282"/>
          </a:xfrm>
        </p:grpSpPr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F6A777E0-87E3-4C3B-9311-57B1E5B72BFF}"/>
                </a:ext>
              </a:extLst>
            </p:cNvPr>
            <p:cNvSpPr/>
            <p:nvPr/>
          </p:nvSpPr>
          <p:spPr>
            <a:xfrm rot="10800000">
              <a:off x="5536050" y="6249849"/>
              <a:ext cx="1908000" cy="465282"/>
            </a:xfrm>
            <a:prstGeom prst="chevron">
              <a:avLst/>
            </a:prstGeom>
            <a:solidFill>
              <a:srgbClr val="004A8F"/>
            </a:solidFill>
            <a:ln w="28575">
              <a:solidFill>
                <a:srgbClr val="004A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ABE292F-5BB3-4AD3-894C-AEDC73BB664A}"/>
                </a:ext>
              </a:extLst>
            </p:cNvPr>
            <p:cNvSpPr txBox="1"/>
            <p:nvPr/>
          </p:nvSpPr>
          <p:spPr>
            <a:xfrm>
              <a:off x="5775778" y="6328601"/>
              <a:ext cx="14356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sz="1400" dirty="0">
                  <a:solidFill>
                    <a:schemeClr val="bg1">
                      <a:lumMod val="95000"/>
                    </a:schemeClr>
                  </a:solidFill>
                  <a:cs typeface="B Nazanin" panose="00000400000000000000" pitchFamily="2" charset="-78"/>
                </a:rPr>
                <a:t>بخش سوم</a:t>
              </a:r>
              <a:endParaRPr lang="en-US" sz="14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7ECFE99-F291-46B7-9CC8-B495C0562DE7}"/>
              </a:ext>
            </a:extLst>
          </p:cNvPr>
          <p:cNvGrpSpPr/>
          <p:nvPr/>
        </p:nvGrpSpPr>
        <p:grpSpPr>
          <a:xfrm>
            <a:off x="3750521" y="6253864"/>
            <a:ext cx="1908000" cy="465282"/>
            <a:chOff x="3750521" y="6249774"/>
            <a:chExt cx="1908000" cy="465282"/>
          </a:xfrm>
        </p:grpSpPr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A28EA935-DD0A-4DFF-A48B-19778CFC96A7}"/>
                </a:ext>
              </a:extLst>
            </p:cNvPr>
            <p:cNvSpPr/>
            <p:nvPr/>
          </p:nvSpPr>
          <p:spPr>
            <a:xfrm rot="10800000">
              <a:off x="3750521" y="6249774"/>
              <a:ext cx="1908000" cy="465282"/>
            </a:xfrm>
            <a:prstGeom prst="chevron">
              <a:avLst/>
            </a:prstGeom>
            <a:solidFill>
              <a:srgbClr val="004A8F"/>
            </a:solidFill>
            <a:ln w="28575">
              <a:solidFill>
                <a:srgbClr val="004A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BEEE4E3-3B4E-4561-8C93-2AF51AB17D70}"/>
                </a:ext>
              </a:extLst>
            </p:cNvPr>
            <p:cNvSpPr txBox="1"/>
            <p:nvPr/>
          </p:nvSpPr>
          <p:spPr>
            <a:xfrm>
              <a:off x="3983131" y="6328525"/>
              <a:ext cx="14356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sz="1400" dirty="0">
                  <a:solidFill>
                    <a:schemeClr val="bg1">
                      <a:lumMod val="95000"/>
                    </a:schemeClr>
                  </a:solidFill>
                  <a:cs typeface="B Nazanin" panose="00000400000000000000" pitchFamily="2" charset="-78"/>
                </a:rPr>
                <a:t>بخش چهارم</a:t>
              </a:r>
              <a:endParaRPr lang="en-US" sz="14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FB1BA7F-E179-4592-B76D-CC1C360B8E2C}"/>
              </a:ext>
            </a:extLst>
          </p:cNvPr>
          <p:cNvGrpSpPr/>
          <p:nvPr/>
        </p:nvGrpSpPr>
        <p:grpSpPr>
          <a:xfrm>
            <a:off x="1912633" y="6219410"/>
            <a:ext cx="1908000" cy="523220"/>
            <a:chOff x="1912633" y="6223555"/>
            <a:chExt cx="1908000" cy="523220"/>
          </a:xfrm>
        </p:grpSpPr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B4B0E8A0-5A74-40D0-BFF9-5E8F6F7FAF31}"/>
                </a:ext>
              </a:extLst>
            </p:cNvPr>
            <p:cNvSpPr/>
            <p:nvPr/>
          </p:nvSpPr>
          <p:spPr>
            <a:xfrm rot="10800000">
              <a:off x="1912633" y="6249774"/>
              <a:ext cx="1908000" cy="465282"/>
            </a:xfrm>
            <a:prstGeom prst="chevron">
              <a:avLst/>
            </a:prstGeom>
            <a:solidFill>
              <a:srgbClr val="004A8F"/>
            </a:solidFill>
            <a:ln w="28575">
              <a:solidFill>
                <a:srgbClr val="004A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F8272F5-18E9-4D98-AB06-1C24FEAD3363}"/>
                </a:ext>
              </a:extLst>
            </p:cNvPr>
            <p:cNvSpPr txBox="1"/>
            <p:nvPr/>
          </p:nvSpPr>
          <p:spPr>
            <a:xfrm>
              <a:off x="2152704" y="6223555"/>
              <a:ext cx="14356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SA" sz="1400" dirty="0">
                  <a:solidFill>
                    <a:schemeClr val="bg1">
                      <a:lumMod val="95000"/>
                    </a:schemeClr>
                  </a:solidFill>
                  <a:cs typeface="B Nazanin" panose="00000400000000000000" pitchFamily="2" charset="-78"/>
                </a:rPr>
                <a:t>جمع‌بندی و پیشنهادات</a:t>
              </a:r>
              <a:endParaRPr lang="en-US" sz="14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244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BBFE27CB-A4F3-76B1-1E4D-162066EE62CA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274DFE9-B04C-0208-D922-E94B813761D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BEA73885-CD77-37FF-978A-38993633E995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882C0E-66A5-74F6-EAC7-1CB00FC63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07338" y="6284710"/>
            <a:ext cx="561975" cy="365125"/>
          </a:xfrm>
        </p:spPr>
        <p:txBody>
          <a:bodyPr/>
          <a:lstStyle/>
          <a:p>
            <a:fld id="{2253DF1C-118D-4D6B-896F-D9C5BDA18C0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8F1804C8-3C24-03E6-5C41-CA81E7D83F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04F76E-B68A-49A3-BE68-65F827FFF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4750"/>
            <a:ext cx="1779903" cy="365125"/>
          </a:xfrm>
        </p:spPr>
        <p:txBody>
          <a:bodyPr/>
          <a:lstStyle/>
          <a:p>
            <a:r>
              <a:rPr lang="en-US"/>
              <a:t>IIIEC 2023 - XXXX</a:t>
            </a:r>
            <a:endParaRPr lang="en-US" dirty="0"/>
          </a:p>
        </p:txBody>
      </p:sp>
      <p:sp>
        <p:nvSpPr>
          <p:cNvPr id="2" name="Arrow: Chevron 1">
            <a:extLst>
              <a:ext uri="{FF2B5EF4-FFF2-40B4-BE49-F238E27FC236}">
                <a16:creationId xmlns:a16="http://schemas.microsoft.com/office/drawing/2014/main" id="{638BC7F8-2C9C-A8EA-8E51-C8466FE53021}"/>
              </a:ext>
            </a:extLst>
          </p:cNvPr>
          <p:cNvSpPr/>
          <p:nvPr/>
        </p:nvSpPr>
        <p:spPr>
          <a:xfrm rot="10800000">
            <a:off x="9196963" y="6248379"/>
            <a:ext cx="1908000" cy="465282"/>
          </a:xfrm>
          <a:prstGeom prst="chevron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4A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DD2952-D60B-C48B-4D97-BA8239C5D77A}"/>
              </a:ext>
            </a:extLst>
          </p:cNvPr>
          <p:cNvSpPr txBox="1"/>
          <p:nvPr/>
        </p:nvSpPr>
        <p:spPr>
          <a:xfrm>
            <a:off x="9433132" y="6327132"/>
            <a:ext cx="1435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1400" dirty="0">
                <a:solidFill>
                  <a:srgbClr val="004A8F"/>
                </a:solidFill>
                <a:cs typeface="B Nazanin" panose="00000400000000000000" pitchFamily="2" charset="-78"/>
              </a:rPr>
              <a:t>مقدمه و سابقه پژوهش</a:t>
            </a:r>
            <a:endParaRPr lang="en-US" sz="1400" dirty="0">
              <a:solidFill>
                <a:srgbClr val="004A8F"/>
              </a:solidFill>
              <a:cs typeface="B Nazanin" panose="00000400000000000000" pitchFamily="2" charset="-78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3F645C3-6FE1-A9B3-DB66-7BB0A5719FDC}"/>
              </a:ext>
            </a:extLst>
          </p:cNvPr>
          <p:cNvGrpSpPr/>
          <p:nvPr/>
        </p:nvGrpSpPr>
        <p:grpSpPr>
          <a:xfrm>
            <a:off x="7366508" y="6234279"/>
            <a:ext cx="1908000" cy="465282"/>
            <a:chOff x="7366508" y="6242708"/>
            <a:chExt cx="1908000" cy="465282"/>
          </a:xfrm>
        </p:grpSpPr>
        <p:sp>
          <p:nvSpPr>
            <p:cNvPr id="7" name="Arrow: Chevron 6">
              <a:extLst>
                <a:ext uri="{FF2B5EF4-FFF2-40B4-BE49-F238E27FC236}">
                  <a16:creationId xmlns:a16="http://schemas.microsoft.com/office/drawing/2014/main" id="{717D79A9-2582-9EBE-FA71-478B3FF84786}"/>
                </a:ext>
              </a:extLst>
            </p:cNvPr>
            <p:cNvSpPr/>
            <p:nvPr/>
          </p:nvSpPr>
          <p:spPr>
            <a:xfrm rot="10800000">
              <a:off x="7366508" y="6242708"/>
              <a:ext cx="1908000" cy="465282"/>
            </a:xfrm>
            <a:prstGeom prst="chevron">
              <a:avLst/>
            </a:prstGeom>
            <a:solidFill>
              <a:srgbClr val="004A8F"/>
            </a:solidFill>
            <a:ln w="28575">
              <a:solidFill>
                <a:srgbClr val="004A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5FC67AC-50FD-57A8-B65F-DC678454BFA8}"/>
                </a:ext>
              </a:extLst>
            </p:cNvPr>
            <p:cNvSpPr txBox="1"/>
            <p:nvPr/>
          </p:nvSpPr>
          <p:spPr>
            <a:xfrm>
              <a:off x="7602677" y="6341045"/>
              <a:ext cx="14356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sz="1400" dirty="0">
                  <a:solidFill>
                    <a:schemeClr val="bg1">
                      <a:lumMod val="95000"/>
                    </a:schemeClr>
                  </a:solidFill>
                  <a:cs typeface="B Nazanin" panose="00000400000000000000" pitchFamily="2" charset="-78"/>
                </a:rPr>
                <a:t>بخش دوم</a:t>
              </a:r>
              <a:endParaRPr lang="en-US" sz="14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9AD3A6D-3061-60AE-E854-293A100DAEC5}"/>
              </a:ext>
            </a:extLst>
          </p:cNvPr>
          <p:cNvGrpSpPr/>
          <p:nvPr/>
        </p:nvGrpSpPr>
        <p:grpSpPr>
          <a:xfrm>
            <a:off x="5536050" y="6245275"/>
            <a:ext cx="1908000" cy="465282"/>
            <a:chOff x="5536050" y="6249849"/>
            <a:chExt cx="1908000" cy="465282"/>
          </a:xfrm>
        </p:grpSpPr>
        <p:sp>
          <p:nvSpPr>
            <p:cNvPr id="10" name="Arrow: Chevron 9">
              <a:extLst>
                <a:ext uri="{FF2B5EF4-FFF2-40B4-BE49-F238E27FC236}">
                  <a16:creationId xmlns:a16="http://schemas.microsoft.com/office/drawing/2014/main" id="{13DE6666-A2DF-A7DA-8243-28013109700C}"/>
                </a:ext>
              </a:extLst>
            </p:cNvPr>
            <p:cNvSpPr/>
            <p:nvPr/>
          </p:nvSpPr>
          <p:spPr>
            <a:xfrm rot="10800000">
              <a:off x="5536050" y="6249849"/>
              <a:ext cx="1908000" cy="465282"/>
            </a:xfrm>
            <a:prstGeom prst="chevron">
              <a:avLst/>
            </a:prstGeom>
            <a:solidFill>
              <a:srgbClr val="004A8F"/>
            </a:solidFill>
            <a:ln w="28575">
              <a:solidFill>
                <a:srgbClr val="004A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26EB158-02E2-6688-2C90-6D806AD02757}"/>
                </a:ext>
              </a:extLst>
            </p:cNvPr>
            <p:cNvSpPr txBox="1"/>
            <p:nvPr/>
          </p:nvSpPr>
          <p:spPr>
            <a:xfrm>
              <a:off x="5775778" y="6328601"/>
              <a:ext cx="14356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sz="1400" dirty="0">
                  <a:solidFill>
                    <a:schemeClr val="bg1">
                      <a:lumMod val="95000"/>
                    </a:schemeClr>
                  </a:solidFill>
                  <a:cs typeface="B Nazanin" panose="00000400000000000000" pitchFamily="2" charset="-78"/>
                </a:rPr>
                <a:t>بخش سوم</a:t>
              </a:r>
              <a:endParaRPr lang="en-US" sz="14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A1D65AC-D959-E4C0-7CAD-3B0B3F39DD66}"/>
              </a:ext>
            </a:extLst>
          </p:cNvPr>
          <p:cNvGrpSpPr/>
          <p:nvPr/>
        </p:nvGrpSpPr>
        <p:grpSpPr>
          <a:xfrm>
            <a:off x="3750521" y="6253864"/>
            <a:ext cx="1908000" cy="465282"/>
            <a:chOff x="3750521" y="6249774"/>
            <a:chExt cx="1908000" cy="465282"/>
          </a:xfrm>
        </p:grpSpPr>
        <p:sp>
          <p:nvSpPr>
            <p:cNvPr id="31" name="Arrow: Chevron 30">
              <a:extLst>
                <a:ext uri="{FF2B5EF4-FFF2-40B4-BE49-F238E27FC236}">
                  <a16:creationId xmlns:a16="http://schemas.microsoft.com/office/drawing/2014/main" id="{93D6AE50-9BCE-D035-12F8-8F84B0804198}"/>
                </a:ext>
              </a:extLst>
            </p:cNvPr>
            <p:cNvSpPr/>
            <p:nvPr/>
          </p:nvSpPr>
          <p:spPr>
            <a:xfrm rot="10800000">
              <a:off x="3750521" y="6249774"/>
              <a:ext cx="1908000" cy="465282"/>
            </a:xfrm>
            <a:prstGeom prst="chevron">
              <a:avLst/>
            </a:prstGeom>
            <a:solidFill>
              <a:srgbClr val="004A8F"/>
            </a:solidFill>
            <a:ln w="28575">
              <a:solidFill>
                <a:srgbClr val="004A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76DBB50-D157-33E6-B02B-36EE7AC1A5AA}"/>
                </a:ext>
              </a:extLst>
            </p:cNvPr>
            <p:cNvSpPr txBox="1"/>
            <p:nvPr/>
          </p:nvSpPr>
          <p:spPr>
            <a:xfrm>
              <a:off x="3983131" y="6328525"/>
              <a:ext cx="14356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sz="1400" dirty="0">
                  <a:solidFill>
                    <a:schemeClr val="bg1">
                      <a:lumMod val="95000"/>
                    </a:schemeClr>
                  </a:solidFill>
                  <a:cs typeface="B Nazanin" panose="00000400000000000000" pitchFamily="2" charset="-78"/>
                </a:rPr>
                <a:t>بخش چهارم</a:t>
              </a:r>
              <a:endParaRPr lang="en-US" sz="14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16B4A11-9789-1DE5-71FE-3F264CCC591B}"/>
              </a:ext>
            </a:extLst>
          </p:cNvPr>
          <p:cNvGrpSpPr/>
          <p:nvPr/>
        </p:nvGrpSpPr>
        <p:grpSpPr>
          <a:xfrm>
            <a:off x="1912633" y="6219410"/>
            <a:ext cx="1908000" cy="523220"/>
            <a:chOff x="1912633" y="6223555"/>
            <a:chExt cx="1908000" cy="523220"/>
          </a:xfrm>
        </p:grpSpPr>
        <p:sp>
          <p:nvSpPr>
            <p:cNvPr id="34" name="Arrow: Chevron 33">
              <a:extLst>
                <a:ext uri="{FF2B5EF4-FFF2-40B4-BE49-F238E27FC236}">
                  <a16:creationId xmlns:a16="http://schemas.microsoft.com/office/drawing/2014/main" id="{41BAFAFB-735F-C192-E319-545B8B2A9E80}"/>
                </a:ext>
              </a:extLst>
            </p:cNvPr>
            <p:cNvSpPr/>
            <p:nvPr/>
          </p:nvSpPr>
          <p:spPr>
            <a:xfrm rot="10800000">
              <a:off x="1912633" y="6249774"/>
              <a:ext cx="1908000" cy="465282"/>
            </a:xfrm>
            <a:prstGeom prst="chevron">
              <a:avLst/>
            </a:prstGeom>
            <a:solidFill>
              <a:srgbClr val="004A8F"/>
            </a:solidFill>
            <a:ln w="28575">
              <a:solidFill>
                <a:srgbClr val="004A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6A4F682-082F-1C28-4228-99F51F32B261}"/>
                </a:ext>
              </a:extLst>
            </p:cNvPr>
            <p:cNvSpPr txBox="1"/>
            <p:nvPr/>
          </p:nvSpPr>
          <p:spPr>
            <a:xfrm>
              <a:off x="2152704" y="6223555"/>
              <a:ext cx="14356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SA" sz="1400" dirty="0">
                  <a:solidFill>
                    <a:schemeClr val="bg1">
                      <a:lumMod val="95000"/>
                    </a:schemeClr>
                  </a:solidFill>
                  <a:cs typeface="B Nazanin" panose="00000400000000000000" pitchFamily="2" charset="-78"/>
                </a:rPr>
                <a:t>جمع‌بندی و پیشنهادات</a:t>
              </a:r>
              <a:endParaRPr lang="en-US" sz="14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3698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F77807-35CC-4D58-A19B-30EDB8120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10312"/>
            <a:ext cx="1779903" cy="365125"/>
          </a:xfrm>
        </p:spPr>
        <p:txBody>
          <a:bodyPr/>
          <a:lstStyle/>
          <a:p>
            <a:r>
              <a:rPr lang="en-US"/>
              <a:t>IIIEC 2023 - XXXX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28145A-7E4E-0F6D-8EF0-F66218910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DF1C-118D-4D6B-896F-D9C5BDA18C0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Arrow: Chevron 3">
            <a:extLst>
              <a:ext uri="{FF2B5EF4-FFF2-40B4-BE49-F238E27FC236}">
                <a16:creationId xmlns:a16="http://schemas.microsoft.com/office/drawing/2014/main" id="{FD687E82-296B-B4E7-A961-FF7A8C9039D0}"/>
              </a:ext>
            </a:extLst>
          </p:cNvPr>
          <p:cNvSpPr/>
          <p:nvPr/>
        </p:nvSpPr>
        <p:spPr>
          <a:xfrm rot="10800000">
            <a:off x="9196963" y="6248379"/>
            <a:ext cx="1908000" cy="465282"/>
          </a:xfrm>
          <a:prstGeom prst="chevron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4A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CEFEF6-BBC8-25AA-DF25-40BC369308DE}"/>
              </a:ext>
            </a:extLst>
          </p:cNvPr>
          <p:cNvSpPr txBox="1"/>
          <p:nvPr/>
        </p:nvSpPr>
        <p:spPr>
          <a:xfrm>
            <a:off x="9433132" y="6327132"/>
            <a:ext cx="1435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1400" dirty="0">
                <a:solidFill>
                  <a:srgbClr val="004A8F"/>
                </a:solidFill>
                <a:cs typeface="B Nazanin" panose="00000400000000000000" pitchFamily="2" charset="-78"/>
              </a:rPr>
              <a:t>مقدمه و سابقه پژوهش</a:t>
            </a:r>
            <a:endParaRPr lang="en-US" sz="1400" dirty="0">
              <a:solidFill>
                <a:srgbClr val="004A8F"/>
              </a:solidFill>
              <a:cs typeface="B Nazanin" panose="00000400000000000000" pitchFamily="2" charset="-78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B305410-7F3D-A696-4F27-EA8AAD0B98BC}"/>
              </a:ext>
            </a:extLst>
          </p:cNvPr>
          <p:cNvGrpSpPr/>
          <p:nvPr/>
        </p:nvGrpSpPr>
        <p:grpSpPr>
          <a:xfrm>
            <a:off x="7366508" y="6234279"/>
            <a:ext cx="1908000" cy="465282"/>
            <a:chOff x="7366508" y="6242708"/>
            <a:chExt cx="1908000" cy="465282"/>
          </a:xfrm>
        </p:grpSpPr>
        <p:sp>
          <p:nvSpPr>
            <p:cNvPr id="21" name="Arrow: Chevron 20">
              <a:extLst>
                <a:ext uri="{FF2B5EF4-FFF2-40B4-BE49-F238E27FC236}">
                  <a16:creationId xmlns:a16="http://schemas.microsoft.com/office/drawing/2014/main" id="{6DCD9E7F-8B67-47E5-BEB7-82DA68376A75}"/>
                </a:ext>
              </a:extLst>
            </p:cNvPr>
            <p:cNvSpPr/>
            <p:nvPr/>
          </p:nvSpPr>
          <p:spPr>
            <a:xfrm rot="10800000">
              <a:off x="7366508" y="6242708"/>
              <a:ext cx="1908000" cy="465282"/>
            </a:xfrm>
            <a:prstGeom prst="chevron">
              <a:avLst/>
            </a:prstGeom>
            <a:solidFill>
              <a:srgbClr val="004A8F"/>
            </a:solidFill>
            <a:ln w="28575">
              <a:solidFill>
                <a:srgbClr val="004A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A363D68-DF13-EE4E-719A-7D82429CF6B5}"/>
                </a:ext>
              </a:extLst>
            </p:cNvPr>
            <p:cNvSpPr txBox="1"/>
            <p:nvPr/>
          </p:nvSpPr>
          <p:spPr>
            <a:xfrm>
              <a:off x="7602677" y="6341045"/>
              <a:ext cx="14356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sz="1400" dirty="0">
                  <a:solidFill>
                    <a:schemeClr val="bg1">
                      <a:lumMod val="95000"/>
                    </a:schemeClr>
                  </a:solidFill>
                  <a:cs typeface="B Nazanin" panose="00000400000000000000" pitchFamily="2" charset="-78"/>
                </a:rPr>
                <a:t>بخش دوم</a:t>
              </a:r>
              <a:endParaRPr lang="en-US" sz="14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AB8E85F-B355-E9AD-1264-67A7498A39AB}"/>
              </a:ext>
            </a:extLst>
          </p:cNvPr>
          <p:cNvGrpSpPr/>
          <p:nvPr/>
        </p:nvGrpSpPr>
        <p:grpSpPr>
          <a:xfrm>
            <a:off x="5536050" y="6245275"/>
            <a:ext cx="1908000" cy="465282"/>
            <a:chOff x="5536050" y="6249849"/>
            <a:chExt cx="1908000" cy="465282"/>
          </a:xfrm>
        </p:grpSpPr>
        <p:sp>
          <p:nvSpPr>
            <p:cNvPr id="24" name="Arrow: Chevron 23">
              <a:extLst>
                <a:ext uri="{FF2B5EF4-FFF2-40B4-BE49-F238E27FC236}">
                  <a16:creationId xmlns:a16="http://schemas.microsoft.com/office/drawing/2014/main" id="{991C3FF9-CF29-E6CA-D8CD-4636D87C5D21}"/>
                </a:ext>
              </a:extLst>
            </p:cNvPr>
            <p:cNvSpPr/>
            <p:nvPr/>
          </p:nvSpPr>
          <p:spPr>
            <a:xfrm rot="10800000">
              <a:off x="5536050" y="6249849"/>
              <a:ext cx="1908000" cy="465282"/>
            </a:xfrm>
            <a:prstGeom prst="chevron">
              <a:avLst/>
            </a:prstGeom>
            <a:solidFill>
              <a:srgbClr val="004A8F"/>
            </a:solidFill>
            <a:ln w="28575">
              <a:solidFill>
                <a:srgbClr val="004A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3461B70-06FB-3915-2716-C746D5201DDB}"/>
                </a:ext>
              </a:extLst>
            </p:cNvPr>
            <p:cNvSpPr txBox="1"/>
            <p:nvPr/>
          </p:nvSpPr>
          <p:spPr>
            <a:xfrm>
              <a:off x="5775778" y="6328601"/>
              <a:ext cx="14356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sz="1400" dirty="0">
                  <a:solidFill>
                    <a:schemeClr val="bg1">
                      <a:lumMod val="95000"/>
                    </a:schemeClr>
                  </a:solidFill>
                  <a:cs typeface="B Nazanin" panose="00000400000000000000" pitchFamily="2" charset="-78"/>
                </a:rPr>
                <a:t>بخش سوم</a:t>
              </a:r>
              <a:endParaRPr lang="en-US" sz="14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1AAE50D-F04E-FE70-3E58-BACE2DAD8C5C}"/>
              </a:ext>
            </a:extLst>
          </p:cNvPr>
          <p:cNvGrpSpPr/>
          <p:nvPr/>
        </p:nvGrpSpPr>
        <p:grpSpPr>
          <a:xfrm>
            <a:off x="3750521" y="6253864"/>
            <a:ext cx="1908000" cy="465282"/>
            <a:chOff x="3750521" y="6249774"/>
            <a:chExt cx="1908000" cy="465282"/>
          </a:xfrm>
        </p:grpSpPr>
        <p:sp>
          <p:nvSpPr>
            <p:cNvPr id="27" name="Arrow: Chevron 26">
              <a:extLst>
                <a:ext uri="{FF2B5EF4-FFF2-40B4-BE49-F238E27FC236}">
                  <a16:creationId xmlns:a16="http://schemas.microsoft.com/office/drawing/2014/main" id="{63A6B0F6-3ED5-6375-6C06-38C23E844D40}"/>
                </a:ext>
              </a:extLst>
            </p:cNvPr>
            <p:cNvSpPr/>
            <p:nvPr/>
          </p:nvSpPr>
          <p:spPr>
            <a:xfrm rot="10800000">
              <a:off x="3750521" y="6249774"/>
              <a:ext cx="1908000" cy="465282"/>
            </a:xfrm>
            <a:prstGeom prst="chevron">
              <a:avLst/>
            </a:prstGeom>
            <a:solidFill>
              <a:srgbClr val="004A8F"/>
            </a:solidFill>
            <a:ln w="28575">
              <a:solidFill>
                <a:srgbClr val="004A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095EC73-D74C-D4F9-FF3F-443BCE54B23D}"/>
                </a:ext>
              </a:extLst>
            </p:cNvPr>
            <p:cNvSpPr txBox="1"/>
            <p:nvPr/>
          </p:nvSpPr>
          <p:spPr>
            <a:xfrm>
              <a:off x="3983131" y="6328525"/>
              <a:ext cx="14356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sz="1400" dirty="0">
                  <a:solidFill>
                    <a:schemeClr val="bg1">
                      <a:lumMod val="95000"/>
                    </a:schemeClr>
                  </a:solidFill>
                  <a:cs typeface="B Nazanin" panose="00000400000000000000" pitchFamily="2" charset="-78"/>
                </a:rPr>
                <a:t>بخش چهارم</a:t>
              </a:r>
              <a:endParaRPr lang="en-US" sz="14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86F5D24-D8E1-E3A0-D5E7-A105A4DB93BC}"/>
              </a:ext>
            </a:extLst>
          </p:cNvPr>
          <p:cNvGrpSpPr/>
          <p:nvPr/>
        </p:nvGrpSpPr>
        <p:grpSpPr>
          <a:xfrm>
            <a:off x="1912633" y="6219410"/>
            <a:ext cx="1908000" cy="523220"/>
            <a:chOff x="1912633" y="6223555"/>
            <a:chExt cx="1908000" cy="523220"/>
          </a:xfrm>
        </p:grpSpPr>
        <p:sp>
          <p:nvSpPr>
            <p:cNvPr id="30" name="Arrow: Chevron 29">
              <a:extLst>
                <a:ext uri="{FF2B5EF4-FFF2-40B4-BE49-F238E27FC236}">
                  <a16:creationId xmlns:a16="http://schemas.microsoft.com/office/drawing/2014/main" id="{A05FA3A7-CB97-8FAC-00C8-A83877229A86}"/>
                </a:ext>
              </a:extLst>
            </p:cNvPr>
            <p:cNvSpPr/>
            <p:nvPr/>
          </p:nvSpPr>
          <p:spPr>
            <a:xfrm rot="10800000">
              <a:off x="1912633" y="6249774"/>
              <a:ext cx="1908000" cy="465282"/>
            </a:xfrm>
            <a:prstGeom prst="chevron">
              <a:avLst/>
            </a:prstGeom>
            <a:solidFill>
              <a:srgbClr val="004A8F"/>
            </a:solidFill>
            <a:ln w="28575">
              <a:solidFill>
                <a:srgbClr val="004A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50D0EE4-DA70-6359-633C-FBACE8763EA1}"/>
                </a:ext>
              </a:extLst>
            </p:cNvPr>
            <p:cNvSpPr txBox="1"/>
            <p:nvPr/>
          </p:nvSpPr>
          <p:spPr>
            <a:xfrm>
              <a:off x="2152704" y="6223555"/>
              <a:ext cx="14356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SA" sz="1400" dirty="0">
                  <a:solidFill>
                    <a:schemeClr val="bg1">
                      <a:lumMod val="95000"/>
                    </a:schemeClr>
                  </a:solidFill>
                  <a:cs typeface="B Nazanin" panose="00000400000000000000" pitchFamily="2" charset="-78"/>
                </a:rPr>
                <a:t>جمع‌بندی و پیشنهادات</a:t>
              </a:r>
              <a:endParaRPr lang="en-US" sz="14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0156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7B166E-31A9-49C6-8D90-D6E86C46A6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1C1F45-16A2-49F0-816F-A96F28970C70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IIIEC 2023 - 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125900"/>
      </p:ext>
    </p:extLst>
  </p:cSld>
  <p:clrMapOvr>
    <a:masterClrMapping/>
  </p:clrMapOvr>
</p:sld>
</file>

<file path=ppt/theme/theme1.xml><?xml version="1.0" encoding="utf-8"?>
<a:theme xmlns:a="http://schemas.openxmlformats.org/drawingml/2006/main" name="ISME2020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983</TotalTime>
  <Words>90</Words>
  <Application>Microsoft Office PowerPoint</Application>
  <PresentationFormat>Widescreen</PresentationFormat>
  <Paragraphs>32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 Nazanin</vt:lpstr>
      <vt:lpstr>B Yekan</vt:lpstr>
      <vt:lpstr>Calibri</vt:lpstr>
      <vt:lpstr>IRANYekan</vt:lpstr>
      <vt:lpstr>ISME2020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 19</dc:creator>
  <cp:lastModifiedBy>Hadi 19</cp:lastModifiedBy>
  <cp:revision>60</cp:revision>
  <dcterms:created xsi:type="dcterms:W3CDTF">2020-04-17T10:35:40Z</dcterms:created>
  <dcterms:modified xsi:type="dcterms:W3CDTF">2024-05-04T17:51:05Z</dcterms:modified>
</cp:coreProperties>
</file>